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7" r:id="rId6"/>
    <p:sldId id="286" r:id="rId7"/>
    <p:sldId id="290" r:id="rId8"/>
    <p:sldId id="291" r:id="rId9"/>
    <p:sldId id="292" r:id="rId10"/>
    <p:sldId id="264" r:id="rId11"/>
    <p:sldId id="285" r:id="rId12"/>
    <p:sldId id="288" r:id="rId13"/>
    <p:sldId id="289" r:id="rId14"/>
    <p:sldId id="263" r:id="rId15"/>
    <p:sldId id="293" r:id="rId16"/>
    <p:sldId id="28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48EF8A6-C98D-4718-A925-84D4B388F0CF}">
          <p14:sldIdLst>
            <p14:sldId id="256"/>
            <p14:sldId id="257"/>
            <p14:sldId id="259"/>
            <p14:sldId id="260"/>
            <p14:sldId id="267"/>
            <p14:sldId id="286"/>
            <p14:sldId id="290"/>
            <p14:sldId id="291"/>
            <p14:sldId id="292"/>
            <p14:sldId id="264"/>
            <p14:sldId id="285"/>
            <p14:sldId id="288"/>
            <p14:sldId id="289"/>
            <p14:sldId id="263"/>
            <p14:sldId id="293"/>
          </p14:sldIdLst>
        </p14:section>
        <p14:section name="无标题节" id="{488A4B7B-D500-464F-802F-A1F6C80B8EE2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145"/>
    <a:srgbClr val="DCD5CB"/>
    <a:srgbClr val="BC1F26"/>
    <a:srgbClr val="404146"/>
    <a:srgbClr val="DCD6C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3" autoAdjust="0"/>
    <p:restoredTop sz="95310" autoAdjust="0"/>
  </p:normalViewPr>
  <p:slideViewPr>
    <p:cSldViewPr snapToGrid="0">
      <p:cViewPr varScale="1">
        <p:scale>
          <a:sx n="87" d="100"/>
          <a:sy n="87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3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8D-4184-BC49-B29C24488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8D-4184-BC49-B29C24488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408280"/>
        <c:axId val="459412200"/>
      </c:lineChart>
      <c:catAx>
        <c:axId val="459408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9412200"/>
        <c:crosses val="autoZero"/>
        <c:auto val="1"/>
        <c:lblAlgn val="ctr"/>
        <c:lblOffset val="100"/>
        <c:noMultiLvlLbl val="0"/>
      </c:catAx>
      <c:valAx>
        <c:axId val="459412200"/>
        <c:scaling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94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01B97-8B14-40A6-8B8A-603C3146C60F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EA929-B5FD-47FC-82FB-DC52E9549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8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5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1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5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0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8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0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96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0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3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34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12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9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362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3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EA929-B5FD-47FC-82FB-DC52E95495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30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2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8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3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5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5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9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5a_RT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4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DC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5b_RB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739714" y="703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rgbClr val="404146"/>
                </a:solidFill>
              </a:rPr>
              <a:t>4</a:t>
            </a:r>
            <a:endParaRPr lang="zh-CN" altLang="en-US">
              <a:solidFill>
                <a:srgbClr val="4041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3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7134225"/>
            <a:ext cx="203200" cy="203200"/>
          </a:xfrm>
          <a:prstGeom prst="rect">
            <a:avLst/>
          </a:prstGeom>
          <a:solidFill>
            <a:srgbClr val="BC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66700" y="7134225"/>
            <a:ext cx="203200" cy="203200"/>
          </a:xfrm>
          <a:prstGeom prst="rect">
            <a:avLst/>
          </a:prstGeom>
          <a:solidFill>
            <a:srgbClr val="40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33400" y="7134225"/>
            <a:ext cx="203200" cy="203200"/>
          </a:xfrm>
          <a:prstGeom prst="rect">
            <a:avLst/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5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47.97.214.2:8080/register/?us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127.0.0.1:5000/login/?us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47.97.214.2:8080/crawl_job/?cit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.58.com/job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chart" Target="../charts/chart5.xml"/><Relationship Id="rId4" Type="http://schemas.openxmlformats.org/officeDocument/2006/relationships/hyperlink" Target="https://suzhou.58.com/job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134225"/>
            <a:ext cx="203200" cy="203200"/>
          </a:xfrm>
          <a:prstGeom prst="rect">
            <a:avLst/>
          </a:prstGeom>
          <a:solidFill>
            <a:srgbClr val="BC1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266700" y="7134225"/>
            <a:ext cx="203200" cy="203200"/>
          </a:xfrm>
          <a:prstGeom prst="rect">
            <a:avLst/>
          </a:prstGeom>
          <a:solidFill>
            <a:srgbClr val="404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533400" y="7134225"/>
            <a:ext cx="203200" cy="203200"/>
          </a:xfrm>
          <a:prstGeom prst="rect">
            <a:avLst/>
          </a:prstGeom>
          <a:solidFill>
            <a:srgbClr val="DC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6805251" y="1296257"/>
            <a:ext cx="3425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期终答辩</a:t>
            </a:r>
            <a:endParaRPr lang="zh-CN" altLang="en-US" sz="4400" b="1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6788" y="4098193"/>
            <a:ext cx="302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B16041615</a:t>
            </a:r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孙志鹏</a:t>
            </a:r>
            <a:endParaRPr lang="en-US" altLang="zh-CN" dirty="0" smtClean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导师：成小惠</a:t>
            </a:r>
            <a:endParaRPr lang="zh-CN" altLang="en-US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108813" y="0"/>
            <a:ext cx="1061356" cy="1061356"/>
            <a:chOff x="11399156" y="-130625"/>
            <a:chExt cx="910769" cy="910769"/>
          </a:xfrm>
        </p:grpSpPr>
        <p:grpSp>
          <p:nvGrpSpPr>
            <p:cNvPr id="18" name="组合 17"/>
            <p:cNvGrpSpPr/>
            <p:nvPr/>
          </p:nvGrpSpPr>
          <p:grpSpPr>
            <a:xfrm>
              <a:off x="11399156" y="-130625"/>
              <a:ext cx="910769" cy="910769"/>
              <a:chOff x="11399156" y="-130625"/>
              <a:chExt cx="910769" cy="91076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2072256" y="-130625"/>
                <a:ext cx="237669" cy="237669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1399156" y="107044"/>
                <a:ext cx="673100" cy="673100"/>
              </a:xfrm>
              <a:prstGeom prst="rect">
                <a:avLst/>
              </a:prstGeom>
              <a:solidFill>
                <a:srgbClr val="DCD5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442285" y="230924"/>
              <a:ext cx="582378" cy="442176"/>
              <a:chOff x="12380459" y="4917004"/>
              <a:chExt cx="1543050" cy="1171575"/>
            </a:xfrm>
            <a:solidFill>
              <a:srgbClr val="3F4145"/>
            </a:solidFill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12380459" y="4917004"/>
                <a:ext cx="1528763" cy="754063"/>
              </a:xfrm>
              <a:custGeom>
                <a:avLst/>
                <a:gdLst>
                  <a:gd name="T0" fmla="*/ 2114 w 4228"/>
                  <a:gd name="T1" fmla="*/ 0 h 2085"/>
                  <a:gd name="T2" fmla="*/ 4228 w 4228"/>
                  <a:gd name="T3" fmla="*/ 919 h 2085"/>
                  <a:gd name="T4" fmla="*/ 2114 w 4228"/>
                  <a:gd name="T5" fmla="*/ 2085 h 2085"/>
                  <a:gd name="T6" fmla="*/ 0 w 4228"/>
                  <a:gd name="T7" fmla="*/ 919 h 2085"/>
                  <a:gd name="T8" fmla="*/ 2114 w 4228"/>
                  <a:gd name="T9" fmla="*/ 0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28" h="2085">
                    <a:moveTo>
                      <a:pt x="2114" y="0"/>
                    </a:moveTo>
                    <a:lnTo>
                      <a:pt x="4228" y="919"/>
                    </a:lnTo>
                    <a:lnTo>
                      <a:pt x="2114" y="2085"/>
                    </a:lnTo>
                    <a:lnTo>
                      <a:pt x="0" y="919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2594771" y="5525016"/>
                <a:ext cx="1120775" cy="563563"/>
              </a:xfrm>
              <a:custGeom>
                <a:avLst/>
                <a:gdLst>
                  <a:gd name="T0" fmla="*/ 383 w 3102"/>
                  <a:gd name="T1" fmla="*/ 0 h 1556"/>
                  <a:gd name="T2" fmla="*/ 1541 w 3102"/>
                  <a:gd name="T3" fmla="*/ 652 h 1556"/>
                  <a:gd name="T4" fmla="*/ 2704 w 3102"/>
                  <a:gd name="T5" fmla="*/ 0 h 1556"/>
                  <a:gd name="T6" fmla="*/ 3102 w 3102"/>
                  <a:gd name="T7" fmla="*/ 760 h 1556"/>
                  <a:gd name="T8" fmla="*/ 1541 w 3102"/>
                  <a:gd name="T9" fmla="*/ 1556 h 1556"/>
                  <a:gd name="T10" fmla="*/ 0 w 3102"/>
                  <a:gd name="T11" fmla="*/ 755 h 1556"/>
                  <a:gd name="T12" fmla="*/ 383 w 3102"/>
                  <a:gd name="T13" fmla="*/ 0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2" h="1556">
                    <a:moveTo>
                      <a:pt x="383" y="0"/>
                    </a:moveTo>
                    <a:lnTo>
                      <a:pt x="1541" y="652"/>
                    </a:lnTo>
                    <a:lnTo>
                      <a:pt x="2704" y="0"/>
                    </a:lnTo>
                    <a:lnTo>
                      <a:pt x="3102" y="760"/>
                    </a:lnTo>
                    <a:lnTo>
                      <a:pt x="1541" y="1556"/>
                    </a:lnTo>
                    <a:lnTo>
                      <a:pt x="0" y="75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13848896" y="5253554"/>
                <a:ext cx="28575" cy="141288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3801271" y="5417066"/>
                <a:ext cx="122238" cy="587375"/>
              </a:xfrm>
              <a:custGeom>
                <a:avLst/>
                <a:gdLst>
                  <a:gd name="T0" fmla="*/ 0 w 339"/>
                  <a:gd name="T1" fmla="*/ 1623 h 1623"/>
                  <a:gd name="T2" fmla="*/ 339 w 339"/>
                  <a:gd name="T3" fmla="*/ 1623 h 1623"/>
                  <a:gd name="T4" fmla="*/ 239 w 339"/>
                  <a:gd name="T5" fmla="*/ 0 h 1623"/>
                  <a:gd name="T6" fmla="*/ 100 w 339"/>
                  <a:gd name="T7" fmla="*/ 0 h 1623"/>
                  <a:gd name="T8" fmla="*/ 0 w 339"/>
                  <a:gd name="T9" fmla="*/ 1623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1623">
                    <a:moveTo>
                      <a:pt x="0" y="1623"/>
                    </a:moveTo>
                    <a:lnTo>
                      <a:pt x="339" y="1623"/>
                    </a:lnTo>
                    <a:lnTo>
                      <a:pt x="239" y="0"/>
                    </a:lnTo>
                    <a:lnTo>
                      <a:pt x="100" y="0"/>
                    </a:lnTo>
                    <a:lnTo>
                      <a:pt x="0" y="1623"/>
                    </a:lnTo>
                    <a:close/>
                  </a:path>
                </a:pathLst>
              </a:custGeom>
              <a:solidFill>
                <a:srgbClr val="BC1F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BC1F26"/>
                  </a:solidFill>
                </a:endParaRPr>
              </a:p>
            </p:txBody>
          </p:sp>
        </p:grpSp>
      </p:grpSp>
      <p:pic>
        <p:nvPicPr>
          <p:cNvPr id="19" name="bg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6910" y="-952500"/>
            <a:ext cx="609600" cy="6096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36398AD-D586-48DE-8AFB-48B07F48A9E6}"/>
              </a:ext>
            </a:extLst>
          </p:cNvPr>
          <p:cNvGrpSpPr/>
          <p:nvPr/>
        </p:nvGrpSpPr>
        <p:grpSpPr>
          <a:xfrm>
            <a:off x="6198577" y="2884460"/>
            <a:ext cx="373998" cy="374913"/>
            <a:chOff x="7225903" y="790423"/>
            <a:chExt cx="1028700" cy="10287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4DBA043-CA7F-463B-BC60-5D8E8A006119}"/>
                </a:ext>
              </a:extLst>
            </p:cNvPr>
            <p:cNvSpPr/>
            <p:nvPr/>
          </p:nvSpPr>
          <p:spPr>
            <a:xfrm>
              <a:off x="7225903" y="790423"/>
              <a:ext cx="1028700" cy="1028700"/>
            </a:xfrm>
            <a:prstGeom prst="ellipse">
              <a:avLst/>
            </a:prstGeom>
            <a:noFill/>
            <a:ln w="28575">
              <a:solidFill>
                <a:srgbClr val="DCD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9505DAB-4B9C-42D0-B49F-21F1370AABC2}"/>
                </a:ext>
              </a:extLst>
            </p:cNvPr>
            <p:cNvSpPr/>
            <p:nvPr/>
          </p:nvSpPr>
          <p:spPr>
            <a:xfrm>
              <a:off x="7344670" y="906590"/>
              <a:ext cx="791166" cy="791166"/>
            </a:xfrm>
            <a:prstGeom prst="ellipse">
              <a:avLst/>
            </a:prstGeom>
            <a:solidFill>
              <a:srgbClr val="DCD5CB"/>
            </a:solidFill>
            <a:ln w="28575">
              <a:solidFill>
                <a:srgbClr val="DCD5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572575" y="2858669"/>
            <a:ext cx="413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DCD5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基于微信平台的求职小程序</a:t>
            </a:r>
            <a:endParaRPr lang="zh-CN" altLang="en-US" sz="2400" dirty="0">
              <a:solidFill>
                <a:srgbClr val="DCD5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3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1483" y="1099180"/>
            <a:ext cx="5467891" cy="4884316"/>
            <a:chOff x="763800" y="2499873"/>
            <a:chExt cx="4258808" cy="4884316"/>
          </a:xfrm>
        </p:grpSpPr>
        <p:sp>
          <p:nvSpPr>
            <p:cNvPr id="72" name="矩形 55"/>
            <p:cNvSpPr/>
            <p:nvPr/>
          </p:nvSpPr>
          <p:spPr>
            <a:xfrm>
              <a:off x="763800" y="2810629"/>
              <a:ext cx="4258808" cy="45735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333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后端采用的是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Flask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框架，数据库采用的是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，采用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nginx+gunicorn</a:t>
              </a:r>
              <a:r>
                <a:rPr lang="zh-CN" altLang="en-US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部署到服务器上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http://47.97.214.2:8080/register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/?usr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用户名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passwd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http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://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47.97.214.2:8080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/login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/?usr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用户名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en-US" altLang="zh-CN" sz="1400" dirty="0" err="1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passwd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密码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8838" y="2499873"/>
              <a:ext cx="184731" cy="4462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zh-CN" altLang="zh-CN" sz="23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33" y="2756325"/>
            <a:ext cx="5639289" cy="1005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18" y="4613801"/>
            <a:ext cx="5502117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1483" y="1099180"/>
            <a:ext cx="5467891" cy="4044086"/>
            <a:chOff x="763800" y="2499873"/>
            <a:chExt cx="4258808" cy="4044086"/>
          </a:xfrm>
        </p:grpSpPr>
        <p:sp>
          <p:nvSpPr>
            <p:cNvPr id="72" name="矩形 55"/>
            <p:cNvSpPr/>
            <p:nvPr/>
          </p:nvSpPr>
          <p:spPr>
            <a:xfrm>
              <a:off x="763800" y="2810629"/>
              <a:ext cx="4258808" cy="373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获取特定城市职位的接口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://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47.97.214.2:8080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/crawl_job</a:t>
              </a:r>
              <a:r>
                <a:rPr lang="en-US" altLang="zh-CN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/?city</a:t>
              </a:r>
              <a:r>
                <a:rPr lang="en-US" altLang="zh-CN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地址：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参数：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zh-CN" altLang="en-US" sz="1400" dirty="0" smtClean="0">
                  <a:solidFill>
                    <a:srgbClr val="4041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结果：</a:t>
              </a: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30000"/>
                </a:lnSpc>
              </a:pPr>
              <a:endParaRPr lang="en-US" altLang="zh-CN" sz="14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8838" y="2499873"/>
              <a:ext cx="184731" cy="4462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zh-CN" altLang="zh-CN" sz="23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90185"/>
              </p:ext>
            </p:extLst>
          </p:nvPr>
        </p:nvGraphicFramePr>
        <p:xfrm>
          <a:off x="492146" y="2396906"/>
          <a:ext cx="55372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2295137230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439670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地址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http://47.97.214.2:8080/crawl_job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3519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请求方式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GET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51075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64354"/>
              </p:ext>
            </p:extLst>
          </p:nvPr>
        </p:nvGraphicFramePr>
        <p:xfrm>
          <a:off x="492146" y="3246909"/>
          <a:ext cx="553720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694396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791265087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35180185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852300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是否必填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123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city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string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用户名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2633219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68596" y="3889534"/>
            <a:ext cx="6030371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anose="02010600030101010101" pitchFamily="2" charset="-122"/>
              </a:rPr>
              <a:t>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 smtClean="0">
                <a:latin typeface="+mn-ea"/>
                <a:cs typeface="宋体" panose="02010600030101010101" pitchFamily="2" charset="-122"/>
              </a:rPr>
              <a:t>	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{"address":"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回龙观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","city":"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北京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","company":"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北京育良开山科技有限公司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","education":"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不限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","experience":"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不限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","job_name":"0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费用招送餐员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+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供车住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job_welfare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包吃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周末双休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交通补助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加班补助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饭补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position_t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 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ype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其他职位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","salary":"8000-10000"},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	{"address":"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朝阳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","city":"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北京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","company":"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北京京铁卫士保安服务有限公司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","education":"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不限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","experience":"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不限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","job_name":"3200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写字楼保安假期工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job_welfare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包住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包吃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饭补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,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加班补助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</a:t>
            </a: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position_type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":"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保安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宋体" panose="02010600030101010101" pitchFamily="2" charset="-122"/>
              </a:rPr>
              <a:t>","salary":"2800-5500"}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anose="02010600030101010101" pitchFamily="2" charset="-122"/>
              </a:rPr>
              <a:t>]</a:t>
            </a: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84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492144" y="1099180"/>
            <a:ext cx="237176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zh-CN" altLang="zh-CN" sz="23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484" y="1545456"/>
            <a:ext cx="23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数据库结构设计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99114"/>
              </p:ext>
            </p:extLst>
          </p:nvPr>
        </p:nvGraphicFramePr>
        <p:xfrm>
          <a:off x="627382" y="2511580"/>
          <a:ext cx="5537200" cy="685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71360002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062025947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79336686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6108217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是否能为空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319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usrname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varchar(50)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498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password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7448016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23525" y="1996115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usr_info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2532624" y="3812974"/>
            <a:ext cx="230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esume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98297"/>
              </p:ext>
            </p:extLst>
          </p:nvPr>
        </p:nvGraphicFramePr>
        <p:xfrm>
          <a:off x="610732" y="4385656"/>
          <a:ext cx="5537200" cy="1600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0389698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660496203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28542645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43661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类型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是否能为空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666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usrname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6413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否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9289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birth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898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sex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varchar(10)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1989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education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162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city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70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74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492144" y="1099180"/>
            <a:ext cx="237176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zh-CN" altLang="zh-CN" sz="23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729102" y="1769922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job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81753"/>
              </p:ext>
            </p:extLst>
          </p:nvPr>
        </p:nvGraphicFramePr>
        <p:xfrm>
          <a:off x="581759" y="2345057"/>
          <a:ext cx="5537200" cy="228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329604790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79995029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27166820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5547180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类型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是否能为空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注释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600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city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3523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job_name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1955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salary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7479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job_welfare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97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company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4583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position_type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7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education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063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experience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713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address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varchar(50)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724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8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276966" y="1338321"/>
            <a:ext cx="4919288" cy="5519679"/>
            <a:chOff x="1385048" y="2044545"/>
            <a:chExt cx="3889737" cy="3927173"/>
          </a:xfrm>
        </p:grpSpPr>
        <p:grpSp>
          <p:nvGrpSpPr>
            <p:cNvPr id="48" name="组 20"/>
            <p:cNvGrpSpPr/>
            <p:nvPr/>
          </p:nvGrpSpPr>
          <p:grpSpPr>
            <a:xfrm>
              <a:off x="1385048" y="2226646"/>
              <a:ext cx="470080" cy="310156"/>
              <a:chOff x="3786188" y="1143000"/>
              <a:chExt cx="615950" cy="406400"/>
            </a:xfrm>
            <a:solidFill>
              <a:srgbClr val="DCD6CC"/>
            </a:solidFill>
          </p:grpSpPr>
          <p:sp>
            <p:nvSpPr>
              <p:cNvPr id="49" name="Freeform 134"/>
              <p:cNvSpPr>
                <a:spLocks noEditPoints="1"/>
              </p:cNvSpPr>
              <p:nvPr/>
            </p:nvSpPr>
            <p:spPr bwMode="auto">
              <a:xfrm>
                <a:off x="3887788" y="1355725"/>
                <a:ext cx="396875" cy="193675"/>
              </a:xfrm>
              <a:custGeom>
                <a:avLst/>
                <a:gdLst/>
                <a:ahLst/>
                <a:cxnLst>
                  <a:cxn ang="0">
                    <a:pos x="124" y="122"/>
                  </a:cxn>
                  <a:cxn ang="0">
                    <a:pos x="102" y="118"/>
                  </a:cxn>
                  <a:cxn ang="0">
                    <a:pos x="24" y="84"/>
                  </a:cxn>
                  <a:cxn ang="0">
                    <a:pos x="6" y="70"/>
                  </a:cxn>
                  <a:cxn ang="0">
                    <a:pos x="0" y="48"/>
                  </a:cxn>
                  <a:cxn ang="0">
                    <a:pos x="0" y="10"/>
                  </a:cxn>
                  <a:cxn ang="0">
                    <a:pos x="2" y="4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106" y="26"/>
                  </a:cxn>
                  <a:cxn ang="0">
                    <a:pos x="116" y="28"/>
                  </a:cxn>
                  <a:cxn ang="0">
                    <a:pos x="126" y="30"/>
                  </a:cxn>
                  <a:cxn ang="0">
                    <a:pos x="146" y="26"/>
                  </a:cxn>
                  <a:cxn ang="0">
                    <a:pos x="204" y="2"/>
                  </a:cxn>
                  <a:cxn ang="0">
                    <a:pos x="240" y="0"/>
                  </a:cxn>
                  <a:cxn ang="0">
                    <a:pos x="244" y="2"/>
                  </a:cxn>
                  <a:cxn ang="0">
                    <a:pos x="248" y="6"/>
                  </a:cxn>
                  <a:cxn ang="0">
                    <a:pos x="250" y="48"/>
                  </a:cxn>
                  <a:cxn ang="0">
                    <a:pos x="248" y="58"/>
                  </a:cxn>
                  <a:cxn ang="0">
                    <a:pos x="234" y="78"/>
                  </a:cxn>
                  <a:cxn ang="0">
                    <a:pos x="146" y="118"/>
                  </a:cxn>
                  <a:cxn ang="0">
                    <a:pos x="136" y="122"/>
                  </a:cxn>
                  <a:cxn ang="0">
                    <a:pos x="124" y="122"/>
                  </a:cxn>
                  <a:cxn ang="0">
                    <a:pos x="16" y="48"/>
                  </a:cxn>
                  <a:cxn ang="0">
                    <a:pos x="18" y="54"/>
                  </a:cxn>
                  <a:cxn ang="0">
                    <a:pos x="24" y="66"/>
                  </a:cxn>
                  <a:cxn ang="0">
                    <a:pos x="108" y="104"/>
                  </a:cxn>
                  <a:cxn ang="0">
                    <a:pos x="116" y="106"/>
                  </a:cxn>
                  <a:cxn ang="0">
                    <a:pos x="124" y="106"/>
                  </a:cxn>
                  <a:cxn ang="0">
                    <a:pos x="140" y="104"/>
                  </a:cxn>
                  <a:cxn ang="0">
                    <a:pos x="218" y="70"/>
                  </a:cxn>
                  <a:cxn ang="0">
                    <a:pos x="228" y="60"/>
                  </a:cxn>
                  <a:cxn ang="0">
                    <a:pos x="232" y="48"/>
                  </a:cxn>
                  <a:cxn ang="0">
                    <a:pos x="208" y="18"/>
                  </a:cxn>
                  <a:cxn ang="0">
                    <a:pos x="154" y="40"/>
                  </a:cxn>
                  <a:cxn ang="0">
                    <a:pos x="126" y="46"/>
                  </a:cxn>
                  <a:cxn ang="0">
                    <a:pos x="114" y="44"/>
                  </a:cxn>
                  <a:cxn ang="0">
                    <a:pos x="38" y="18"/>
                  </a:cxn>
                </a:cxnLst>
                <a:rect l="0" t="0" r="r" b="b"/>
                <a:pathLst>
                  <a:path w="250" h="122">
                    <a:moveTo>
                      <a:pt x="124" y="122"/>
                    </a:moveTo>
                    <a:lnTo>
                      <a:pt x="124" y="122"/>
                    </a:lnTo>
                    <a:lnTo>
                      <a:pt x="112" y="122"/>
                    </a:lnTo>
                    <a:lnTo>
                      <a:pt x="102" y="11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14" y="78"/>
                    </a:lnTo>
                    <a:lnTo>
                      <a:pt x="6" y="70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106" y="26"/>
                    </a:lnTo>
                    <a:lnTo>
                      <a:pt x="106" y="26"/>
                    </a:lnTo>
                    <a:lnTo>
                      <a:pt x="116" y="28"/>
                    </a:lnTo>
                    <a:lnTo>
                      <a:pt x="126" y="30"/>
                    </a:lnTo>
                    <a:lnTo>
                      <a:pt x="126" y="30"/>
                    </a:lnTo>
                    <a:lnTo>
                      <a:pt x="136" y="28"/>
                    </a:lnTo>
                    <a:lnTo>
                      <a:pt x="146" y="26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44" y="2"/>
                    </a:lnTo>
                    <a:lnTo>
                      <a:pt x="246" y="4"/>
                    </a:lnTo>
                    <a:lnTo>
                      <a:pt x="248" y="6"/>
                    </a:lnTo>
                    <a:lnTo>
                      <a:pt x="250" y="10"/>
                    </a:lnTo>
                    <a:lnTo>
                      <a:pt x="250" y="48"/>
                    </a:lnTo>
                    <a:lnTo>
                      <a:pt x="250" y="48"/>
                    </a:lnTo>
                    <a:lnTo>
                      <a:pt x="248" y="58"/>
                    </a:lnTo>
                    <a:lnTo>
                      <a:pt x="242" y="70"/>
                    </a:lnTo>
                    <a:lnTo>
                      <a:pt x="234" y="78"/>
                    </a:lnTo>
                    <a:lnTo>
                      <a:pt x="224" y="84"/>
                    </a:lnTo>
                    <a:lnTo>
                      <a:pt x="146" y="118"/>
                    </a:lnTo>
                    <a:lnTo>
                      <a:pt x="146" y="118"/>
                    </a:lnTo>
                    <a:lnTo>
                      <a:pt x="136" y="122"/>
                    </a:lnTo>
                    <a:lnTo>
                      <a:pt x="124" y="122"/>
                    </a:lnTo>
                    <a:lnTo>
                      <a:pt x="124" y="122"/>
                    </a:lnTo>
                    <a:close/>
                    <a:moveTo>
                      <a:pt x="16" y="18"/>
                    </a:moveTo>
                    <a:lnTo>
                      <a:pt x="16" y="48"/>
                    </a:lnTo>
                    <a:lnTo>
                      <a:pt x="16" y="48"/>
                    </a:lnTo>
                    <a:lnTo>
                      <a:pt x="18" y="54"/>
                    </a:lnTo>
                    <a:lnTo>
                      <a:pt x="20" y="60"/>
                    </a:lnTo>
                    <a:lnTo>
                      <a:pt x="24" y="66"/>
                    </a:lnTo>
                    <a:lnTo>
                      <a:pt x="30" y="70"/>
                    </a:lnTo>
                    <a:lnTo>
                      <a:pt x="108" y="104"/>
                    </a:lnTo>
                    <a:lnTo>
                      <a:pt x="108" y="104"/>
                    </a:lnTo>
                    <a:lnTo>
                      <a:pt x="116" y="106"/>
                    </a:lnTo>
                    <a:lnTo>
                      <a:pt x="124" y="106"/>
                    </a:lnTo>
                    <a:lnTo>
                      <a:pt x="124" y="106"/>
                    </a:lnTo>
                    <a:lnTo>
                      <a:pt x="132" y="106"/>
                    </a:lnTo>
                    <a:lnTo>
                      <a:pt x="140" y="104"/>
                    </a:lnTo>
                    <a:lnTo>
                      <a:pt x="218" y="70"/>
                    </a:lnTo>
                    <a:lnTo>
                      <a:pt x="218" y="70"/>
                    </a:lnTo>
                    <a:lnTo>
                      <a:pt x="224" y="66"/>
                    </a:lnTo>
                    <a:lnTo>
                      <a:pt x="228" y="60"/>
                    </a:lnTo>
                    <a:lnTo>
                      <a:pt x="232" y="54"/>
                    </a:lnTo>
                    <a:lnTo>
                      <a:pt x="232" y="48"/>
                    </a:lnTo>
                    <a:lnTo>
                      <a:pt x="232" y="18"/>
                    </a:lnTo>
                    <a:lnTo>
                      <a:pt x="208" y="18"/>
                    </a:lnTo>
                    <a:lnTo>
                      <a:pt x="154" y="40"/>
                    </a:lnTo>
                    <a:lnTo>
                      <a:pt x="154" y="40"/>
                    </a:lnTo>
                    <a:lnTo>
                      <a:pt x="140" y="44"/>
                    </a:lnTo>
                    <a:lnTo>
                      <a:pt x="126" y="46"/>
                    </a:lnTo>
                    <a:lnTo>
                      <a:pt x="126" y="46"/>
                    </a:lnTo>
                    <a:lnTo>
                      <a:pt x="114" y="44"/>
                    </a:lnTo>
                    <a:lnTo>
                      <a:pt x="100" y="42"/>
                    </a:lnTo>
                    <a:lnTo>
                      <a:pt x="38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04146"/>
                  </a:solidFill>
                </a:endParaRPr>
              </a:p>
            </p:txBody>
          </p:sp>
          <p:sp>
            <p:nvSpPr>
              <p:cNvPr id="50" name="Freeform 135"/>
              <p:cNvSpPr>
                <a:spLocks noEditPoints="1"/>
              </p:cNvSpPr>
              <p:nvPr/>
            </p:nvSpPr>
            <p:spPr bwMode="auto">
              <a:xfrm>
                <a:off x="3786188" y="1143000"/>
                <a:ext cx="615950" cy="333375"/>
              </a:xfrm>
              <a:custGeom>
                <a:avLst/>
                <a:gdLst/>
                <a:ahLst/>
                <a:cxnLst>
                  <a:cxn ang="0">
                    <a:pos x="380" y="210"/>
                  </a:cxn>
                  <a:cxn ang="0">
                    <a:pos x="348" y="210"/>
                  </a:cxn>
                  <a:cxn ang="0">
                    <a:pos x="344" y="210"/>
                  </a:cxn>
                  <a:cxn ang="0">
                    <a:pos x="340" y="206"/>
                  </a:cxn>
                  <a:cxn ang="0">
                    <a:pos x="340" y="198"/>
                  </a:cxn>
                  <a:cxn ang="0">
                    <a:pos x="356" y="90"/>
                  </a:cxn>
                  <a:cxn ang="0">
                    <a:pos x="214" y="150"/>
                  </a:cxn>
                  <a:cxn ang="0">
                    <a:pos x="190" y="154"/>
                  </a:cxn>
                  <a:cxn ang="0">
                    <a:pos x="178" y="154"/>
                  </a:cxn>
                  <a:cxn ang="0">
                    <a:pos x="14" y="92"/>
                  </a:cxn>
                  <a:cxn ang="0">
                    <a:pos x="6" y="88"/>
                  </a:cxn>
                  <a:cxn ang="0">
                    <a:pos x="0" y="80"/>
                  </a:cxn>
                  <a:cxn ang="0">
                    <a:pos x="0" y="76"/>
                  </a:cxn>
                  <a:cxn ang="0">
                    <a:pos x="2" y="70"/>
                  </a:cxn>
                  <a:cxn ang="0">
                    <a:pos x="14" y="62"/>
                  </a:cxn>
                  <a:cxn ang="0">
                    <a:pos x="168" y="4"/>
                  </a:cxn>
                  <a:cxn ang="0">
                    <a:pos x="192" y="0"/>
                  </a:cxn>
                  <a:cxn ang="0">
                    <a:pos x="202" y="2"/>
                  </a:cxn>
                  <a:cxn ang="0">
                    <a:pos x="362" y="56"/>
                  </a:cxn>
                  <a:cxn ang="0">
                    <a:pos x="368" y="60"/>
                  </a:cxn>
                  <a:cxn ang="0">
                    <a:pos x="376" y="66"/>
                  </a:cxn>
                  <a:cxn ang="0">
                    <a:pos x="376" y="70"/>
                  </a:cxn>
                  <a:cxn ang="0">
                    <a:pos x="372" y="80"/>
                  </a:cxn>
                  <a:cxn ang="0">
                    <a:pos x="386" y="198"/>
                  </a:cxn>
                  <a:cxn ang="0">
                    <a:pos x="388" y="202"/>
                  </a:cxn>
                  <a:cxn ang="0">
                    <a:pos x="388" y="206"/>
                  </a:cxn>
                  <a:cxn ang="0">
                    <a:pos x="382" y="210"/>
                  </a:cxn>
                  <a:cxn ang="0">
                    <a:pos x="380" y="210"/>
                  </a:cxn>
                  <a:cxn ang="0">
                    <a:pos x="366" y="194"/>
                  </a:cxn>
                  <a:cxn ang="0">
                    <a:pos x="362" y="194"/>
                  </a:cxn>
                  <a:cxn ang="0">
                    <a:pos x="174" y="136"/>
                  </a:cxn>
                  <a:cxn ang="0">
                    <a:pos x="180" y="138"/>
                  </a:cxn>
                  <a:cxn ang="0">
                    <a:pos x="190" y="138"/>
                  </a:cxn>
                  <a:cxn ang="0">
                    <a:pos x="206" y="136"/>
                  </a:cxn>
                  <a:cxn ang="0">
                    <a:pos x="208" y="18"/>
                  </a:cxn>
                  <a:cxn ang="0">
                    <a:pos x="200" y="18"/>
                  </a:cxn>
                  <a:cxn ang="0">
                    <a:pos x="192" y="16"/>
                  </a:cxn>
                  <a:cxn ang="0">
                    <a:pos x="174" y="20"/>
                  </a:cxn>
                </a:cxnLst>
                <a:rect l="0" t="0" r="r" b="b"/>
                <a:pathLst>
                  <a:path w="388" h="210">
                    <a:moveTo>
                      <a:pt x="380" y="210"/>
                    </a:moveTo>
                    <a:lnTo>
                      <a:pt x="380" y="210"/>
                    </a:lnTo>
                    <a:lnTo>
                      <a:pt x="380" y="210"/>
                    </a:lnTo>
                    <a:lnTo>
                      <a:pt x="348" y="210"/>
                    </a:lnTo>
                    <a:lnTo>
                      <a:pt x="348" y="210"/>
                    </a:lnTo>
                    <a:lnTo>
                      <a:pt x="344" y="210"/>
                    </a:lnTo>
                    <a:lnTo>
                      <a:pt x="340" y="206"/>
                    </a:lnTo>
                    <a:lnTo>
                      <a:pt x="340" y="206"/>
                    </a:lnTo>
                    <a:lnTo>
                      <a:pt x="340" y="202"/>
                    </a:lnTo>
                    <a:lnTo>
                      <a:pt x="340" y="198"/>
                    </a:lnTo>
                    <a:lnTo>
                      <a:pt x="356" y="170"/>
                    </a:lnTo>
                    <a:lnTo>
                      <a:pt x="356" y="90"/>
                    </a:lnTo>
                    <a:lnTo>
                      <a:pt x="214" y="150"/>
                    </a:lnTo>
                    <a:lnTo>
                      <a:pt x="214" y="150"/>
                    </a:lnTo>
                    <a:lnTo>
                      <a:pt x="202" y="154"/>
                    </a:lnTo>
                    <a:lnTo>
                      <a:pt x="190" y="154"/>
                    </a:lnTo>
                    <a:lnTo>
                      <a:pt x="190" y="154"/>
                    </a:lnTo>
                    <a:lnTo>
                      <a:pt x="178" y="154"/>
                    </a:lnTo>
                    <a:lnTo>
                      <a:pt x="168" y="152"/>
                    </a:lnTo>
                    <a:lnTo>
                      <a:pt x="14" y="92"/>
                    </a:lnTo>
                    <a:lnTo>
                      <a:pt x="14" y="92"/>
                    </a:lnTo>
                    <a:lnTo>
                      <a:pt x="6" y="88"/>
                    </a:lnTo>
                    <a:lnTo>
                      <a:pt x="2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6" y="66"/>
                    </a:lnTo>
                    <a:lnTo>
                      <a:pt x="14" y="62"/>
                    </a:lnTo>
                    <a:lnTo>
                      <a:pt x="168" y="4"/>
                    </a:lnTo>
                    <a:lnTo>
                      <a:pt x="168" y="4"/>
                    </a:lnTo>
                    <a:lnTo>
                      <a:pt x="178" y="2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202" y="2"/>
                    </a:lnTo>
                    <a:lnTo>
                      <a:pt x="214" y="4"/>
                    </a:lnTo>
                    <a:lnTo>
                      <a:pt x="362" y="56"/>
                    </a:lnTo>
                    <a:lnTo>
                      <a:pt x="362" y="56"/>
                    </a:lnTo>
                    <a:lnTo>
                      <a:pt x="368" y="60"/>
                    </a:lnTo>
                    <a:lnTo>
                      <a:pt x="372" y="64"/>
                    </a:lnTo>
                    <a:lnTo>
                      <a:pt x="376" y="66"/>
                    </a:lnTo>
                    <a:lnTo>
                      <a:pt x="376" y="70"/>
                    </a:lnTo>
                    <a:lnTo>
                      <a:pt x="376" y="70"/>
                    </a:lnTo>
                    <a:lnTo>
                      <a:pt x="376" y="74"/>
                    </a:lnTo>
                    <a:lnTo>
                      <a:pt x="372" y="80"/>
                    </a:lnTo>
                    <a:lnTo>
                      <a:pt x="372" y="170"/>
                    </a:lnTo>
                    <a:lnTo>
                      <a:pt x="386" y="198"/>
                    </a:lnTo>
                    <a:lnTo>
                      <a:pt x="386" y="198"/>
                    </a:lnTo>
                    <a:lnTo>
                      <a:pt x="388" y="202"/>
                    </a:lnTo>
                    <a:lnTo>
                      <a:pt x="388" y="202"/>
                    </a:lnTo>
                    <a:lnTo>
                      <a:pt x="388" y="206"/>
                    </a:lnTo>
                    <a:lnTo>
                      <a:pt x="386" y="208"/>
                    </a:lnTo>
                    <a:lnTo>
                      <a:pt x="382" y="210"/>
                    </a:lnTo>
                    <a:lnTo>
                      <a:pt x="380" y="210"/>
                    </a:lnTo>
                    <a:lnTo>
                      <a:pt x="380" y="210"/>
                    </a:lnTo>
                    <a:close/>
                    <a:moveTo>
                      <a:pt x="362" y="194"/>
                    </a:moveTo>
                    <a:lnTo>
                      <a:pt x="366" y="194"/>
                    </a:lnTo>
                    <a:lnTo>
                      <a:pt x="364" y="190"/>
                    </a:lnTo>
                    <a:lnTo>
                      <a:pt x="362" y="194"/>
                    </a:lnTo>
                    <a:close/>
                    <a:moveTo>
                      <a:pt x="20" y="76"/>
                    </a:moveTo>
                    <a:lnTo>
                      <a:pt x="174" y="136"/>
                    </a:lnTo>
                    <a:lnTo>
                      <a:pt x="174" y="136"/>
                    </a:lnTo>
                    <a:lnTo>
                      <a:pt x="180" y="138"/>
                    </a:lnTo>
                    <a:lnTo>
                      <a:pt x="190" y="138"/>
                    </a:lnTo>
                    <a:lnTo>
                      <a:pt x="190" y="138"/>
                    </a:lnTo>
                    <a:lnTo>
                      <a:pt x="198" y="138"/>
                    </a:lnTo>
                    <a:lnTo>
                      <a:pt x="206" y="136"/>
                    </a:lnTo>
                    <a:lnTo>
                      <a:pt x="356" y="72"/>
                    </a:lnTo>
                    <a:lnTo>
                      <a:pt x="208" y="18"/>
                    </a:lnTo>
                    <a:lnTo>
                      <a:pt x="208" y="18"/>
                    </a:lnTo>
                    <a:lnTo>
                      <a:pt x="200" y="18"/>
                    </a:lnTo>
                    <a:lnTo>
                      <a:pt x="192" y="16"/>
                    </a:lnTo>
                    <a:lnTo>
                      <a:pt x="192" y="16"/>
                    </a:lnTo>
                    <a:lnTo>
                      <a:pt x="182" y="18"/>
                    </a:lnTo>
                    <a:lnTo>
                      <a:pt x="174" y="20"/>
                    </a:lnTo>
                    <a:lnTo>
                      <a:pt x="20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404146"/>
                  </a:solidFill>
                </a:endParaRPr>
              </a:p>
            </p:txBody>
          </p:sp>
        </p:grpSp>
        <p:sp>
          <p:nvSpPr>
            <p:cNvPr id="57" name="Freeform 140"/>
            <p:cNvSpPr>
              <a:spLocks noEditPoints="1"/>
            </p:cNvSpPr>
            <p:nvPr/>
          </p:nvSpPr>
          <p:spPr bwMode="auto">
            <a:xfrm>
              <a:off x="1534761" y="3401653"/>
              <a:ext cx="170655" cy="167713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  <p:sp>
          <p:nvSpPr>
            <p:cNvPr id="62" name="Freeform 145"/>
            <p:cNvSpPr>
              <a:spLocks noEditPoints="1"/>
            </p:cNvSpPr>
            <p:nvPr/>
          </p:nvSpPr>
          <p:spPr bwMode="auto">
            <a:xfrm>
              <a:off x="1413325" y="4464023"/>
              <a:ext cx="432576" cy="390982"/>
            </a:xfrm>
            <a:custGeom>
              <a:avLst/>
              <a:gdLst/>
              <a:ahLst/>
              <a:cxnLst>
                <a:cxn ang="0">
                  <a:pos x="182" y="282"/>
                </a:cxn>
                <a:cxn ang="0">
                  <a:pos x="130" y="180"/>
                </a:cxn>
                <a:cxn ang="0">
                  <a:pos x="58" y="282"/>
                </a:cxn>
                <a:cxn ang="0">
                  <a:pos x="50" y="282"/>
                </a:cxn>
                <a:cxn ang="0">
                  <a:pos x="42" y="278"/>
                </a:cxn>
                <a:cxn ang="0">
                  <a:pos x="36" y="268"/>
                </a:cxn>
                <a:cxn ang="0">
                  <a:pos x="36" y="166"/>
                </a:cxn>
                <a:cxn ang="0">
                  <a:pos x="16" y="166"/>
                </a:cxn>
                <a:cxn ang="0">
                  <a:pos x="4" y="164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0" y="146"/>
                </a:cxn>
                <a:cxn ang="0">
                  <a:pos x="138" y="8"/>
                </a:cxn>
                <a:cxn ang="0">
                  <a:pos x="146" y="2"/>
                </a:cxn>
                <a:cxn ang="0">
                  <a:pos x="156" y="0"/>
                </a:cxn>
                <a:cxn ang="0">
                  <a:pos x="174" y="8"/>
                </a:cxn>
                <a:cxn ang="0">
                  <a:pos x="306" y="142"/>
                </a:cxn>
                <a:cxn ang="0">
                  <a:pos x="312" y="152"/>
                </a:cxn>
                <a:cxn ang="0">
                  <a:pos x="312" y="158"/>
                </a:cxn>
                <a:cxn ang="0">
                  <a:pos x="310" y="160"/>
                </a:cxn>
                <a:cxn ang="0">
                  <a:pos x="302" y="166"/>
                </a:cxn>
                <a:cxn ang="0">
                  <a:pos x="276" y="166"/>
                </a:cxn>
                <a:cxn ang="0">
                  <a:pos x="276" y="262"/>
                </a:cxn>
                <a:cxn ang="0">
                  <a:pos x="274" y="274"/>
                </a:cxn>
                <a:cxn ang="0">
                  <a:pos x="268" y="280"/>
                </a:cxn>
                <a:cxn ang="0">
                  <a:pos x="258" y="282"/>
                </a:cxn>
                <a:cxn ang="0">
                  <a:pos x="196" y="268"/>
                </a:cxn>
                <a:cxn ang="0">
                  <a:pos x="258" y="268"/>
                </a:cxn>
                <a:cxn ang="0">
                  <a:pos x="260" y="268"/>
                </a:cxn>
                <a:cxn ang="0">
                  <a:pos x="260" y="152"/>
                </a:cxn>
                <a:cxn ang="0">
                  <a:pos x="296" y="152"/>
                </a:cxn>
                <a:cxn ang="0">
                  <a:pos x="296" y="152"/>
                </a:cxn>
                <a:cxn ang="0">
                  <a:pos x="164" y="18"/>
                </a:cxn>
                <a:cxn ang="0">
                  <a:pos x="160" y="16"/>
                </a:cxn>
                <a:cxn ang="0">
                  <a:pos x="152" y="16"/>
                </a:cxn>
                <a:cxn ang="0">
                  <a:pos x="16" y="152"/>
                </a:cxn>
                <a:cxn ang="0">
                  <a:pos x="14" y="152"/>
                </a:cxn>
                <a:cxn ang="0">
                  <a:pos x="16" y="152"/>
                </a:cxn>
                <a:cxn ang="0">
                  <a:pos x="50" y="262"/>
                </a:cxn>
                <a:cxn ang="0">
                  <a:pos x="52" y="266"/>
                </a:cxn>
                <a:cxn ang="0">
                  <a:pos x="52" y="266"/>
                </a:cxn>
                <a:cxn ang="0">
                  <a:pos x="114" y="268"/>
                </a:cxn>
                <a:cxn ang="0">
                  <a:pos x="196" y="164"/>
                </a:cxn>
              </a:cxnLst>
              <a:rect l="0" t="0" r="r" b="b"/>
              <a:pathLst>
                <a:path w="312" h="282">
                  <a:moveTo>
                    <a:pt x="258" y="282"/>
                  </a:moveTo>
                  <a:lnTo>
                    <a:pt x="182" y="282"/>
                  </a:lnTo>
                  <a:lnTo>
                    <a:pt x="182" y="180"/>
                  </a:lnTo>
                  <a:lnTo>
                    <a:pt x="130" y="180"/>
                  </a:lnTo>
                  <a:lnTo>
                    <a:pt x="130" y="282"/>
                  </a:lnTo>
                  <a:lnTo>
                    <a:pt x="58" y="282"/>
                  </a:lnTo>
                  <a:lnTo>
                    <a:pt x="58" y="282"/>
                  </a:lnTo>
                  <a:lnTo>
                    <a:pt x="50" y="282"/>
                  </a:lnTo>
                  <a:lnTo>
                    <a:pt x="46" y="280"/>
                  </a:lnTo>
                  <a:lnTo>
                    <a:pt x="42" y="278"/>
                  </a:lnTo>
                  <a:lnTo>
                    <a:pt x="38" y="274"/>
                  </a:lnTo>
                  <a:lnTo>
                    <a:pt x="36" y="268"/>
                  </a:lnTo>
                  <a:lnTo>
                    <a:pt x="36" y="262"/>
                  </a:lnTo>
                  <a:lnTo>
                    <a:pt x="3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8" y="166"/>
                  </a:lnTo>
                  <a:lnTo>
                    <a:pt x="4" y="164"/>
                  </a:lnTo>
                  <a:lnTo>
                    <a:pt x="2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4" y="142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46" y="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6" y="2"/>
                  </a:lnTo>
                  <a:lnTo>
                    <a:pt x="174" y="8"/>
                  </a:lnTo>
                  <a:lnTo>
                    <a:pt x="306" y="142"/>
                  </a:lnTo>
                  <a:lnTo>
                    <a:pt x="306" y="142"/>
                  </a:lnTo>
                  <a:lnTo>
                    <a:pt x="310" y="146"/>
                  </a:lnTo>
                  <a:lnTo>
                    <a:pt x="312" y="152"/>
                  </a:lnTo>
                  <a:lnTo>
                    <a:pt x="312" y="156"/>
                  </a:lnTo>
                  <a:lnTo>
                    <a:pt x="312" y="158"/>
                  </a:lnTo>
                  <a:lnTo>
                    <a:pt x="312" y="158"/>
                  </a:lnTo>
                  <a:lnTo>
                    <a:pt x="310" y="160"/>
                  </a:lnTo>
                  <a:lnTo>
                    <a:pt x="308" y="164"/>
                  </a:lnTo>
                  <a:lnTo>
                    <a:pt x="302" y="166"/>
                  </a:lnTo>
                  <a:lnTo>
                    <a:pt x="296" y="166"/>
                  </a:lnTo>
                  <a:lnTo>
                    <a:pt x="276" y="166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6" y="268"/>
                  </a:lnTo>
                  <a:lnTo>
                    <a:pt x="274" y="274"/>
                  </a:lnTo>
                  <a:lnTo>
                    <a:pt x="272" y="278"/>
                  </a:lnTo>
                  <a:lnTo>
                    <a:pt x="268" y="280"/>
                  </a:lnTo>
                  <a:lnTo>
                    <a:pt x="264" y="282"/>
                  </a:lnTo>
                  <a:lnTo>
                    <a:pt x="258" y="282"/>
                  </a:lnTo>
                  <a:lnTo>
                    <a:pt x="258" y="282"/>
                  </a:lnTo>
                  <a:close/>
                  <a:moveTo>
                    <a:pt x="196" y="268"/>
                  </a:moveTo>
                  <a:lnTo>
                    <a:pt x="258" y="268"/>
                  </a:lnTo>
                  <a:lnTo>
                    <a:pt x="258" y="268"/>
                  </a:lnTo>
                  <a:lnTo>
                    <a:pt x="260" y="268"/>
                  </a:lnTo>
                  <a:lnTo>
                    <a:pt x="260" y="268"/>
                  </a:lnTo>
                  <a:lnTo>
                    <a:pt x="260" y="262"/>
                  </a:lnTo>
                  <a:lnTo>
                    <a:pt x="260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296" y="152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0" y="16"/>
                  </a:lnTo>
                  <a:lnTo>
                    <a:pt x="156" y="14"/>
                  </a:lnTo>
                  <a:lnTo>
                    <a:pt x="152" y="16"/>
                  </a:lnTo>
                  <a:lnTo>
                    <a:pt x="148" y="18"/>
                  </a:lnTo>
                  <a:lnTo>
                    <a:pt x="16" y="152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6" y="152"/>
                  </a:lnTo>
                  <a:lnTo>
                    <a:pt x="50" y="152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8" y="268"/>
                  </a:lnTo>
                  <a:lnTo>
                    <a:pt x="114" y="268"/>
                  </a:lnTo>
                  <a:lnTo>
                    <a:pt x="114" y="164"/>
                  </a:lnTo>
                  <a:lnTo>
                    <a:pt x="196" y="164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413325" y="2044545"/>
              <a:ext cx="3861460" cy="3237597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爬虫框架采取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Scrapy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同城招聘界面的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endParaRPr lang="en-US" altLang="zh-CN" sz="16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可以发现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格式为城市缩写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+.58.com/job/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页码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但深入研究后发现 比如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苏州的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https://su.58.com/job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而宿州的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https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://suzhou.58.com/job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所以对于缩写一样的城市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则不好判断，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于是在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58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同城的选择城市界面用爬虫爬取了所有城市的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681">
                <a:lnSpc>
                  <a:spcPct val="13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然后再通过获得的</a:t>
              </a:r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爬取了各个城市的招聘岗位并保存到数据库中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48"/>
            <p:cNvSpPr>
              <a:spLocks noEditPoints="1"/>
            </p:cNvSpPr>
            <p:nvPr/>
          </p:nvSpPr>
          <p:spPr bwMode="auto">
            <a:xfrm>
              <a:off x="1413839" y="5537651"/>
              <a:ext cx="412498" cy="434067"/>
            </a:xfrm>
            <a:custGeom>
              <a:avLst/>
              <a:gdLst/>
              <a:ahLst/>
              <a:cxnLst>
                <a:cxn ang="0">
                  <a:pos x="238" y="8"/>
                </a:cxn>
                <a:cxn ang="0">
                  <a:pos x="234" y="2"/>
                </a:cxn>
                <a:cxn ang="0">
                  <a:pos x="78" y="0"/>
                </a:cxn>
                <a:cxn ang="0">
                  <a:pos x="72" y="2"/>
                </a:cxn>
                <a:cxn ang="0">
                  <a:pos x="68" y="48"/>
                </a:cxn>
                <a:cxn ang="0">
                  <a:pos x="16" y="50"/>
                </a:cxn>
                <a:cxn ang="0">
                  <a:pos x="0" y="74"/>
                </a:cxn>
                <a:cxn ang="0">
                  <a:pos x="2" y="88"/>
                </a:cxn>
                <a:cxn ang="0">
                  <a:pos x="44" y="162"/>
                </a:cxn>
                <a:cxn ang="0">
                  <a:pos x="44" y="162"/>
                </a:cxn>
                <a:cxn ang="0">
                  <a:pos x="62" y="178"/>
                </a:cxn>
                <a:cxn ang="0">
                  <a:pos x="72" y="194"/>
                </a:cxn>
                <a:cxn ang="0">
                  <a:pos x="96" y="228"/>
                </a:cxn>
                <a:cxn ang="0">
                  <a:pos x="132" y="248"/>
                </a:cxn>
                <a:cxn ang="0">
                  <a:pos x="126" y="272"/>
                </a:cxn>
                <a:cxn ang="0">
                  <a:pos x="106" y="280"/>
                </a:cxn>
                <a:cxn ang="0">
                  <a:pos x="98" y="308"/>
                </a:cxn>
                <a:cxn ang="0">
                  <a:pos x="72" y="310"/>
                </a:cxn>
                <a:cxn ang="0">
                  <a:pos x="72" y="320"/>
                </a:cxn>
                <a:cxn ang="0">
                  <a:pos x="114" y="322"/>
                </a:cxn>
                <a:cxn ang="0">
                  <a:pos x="228" y="322"/>
                </a:cxn>
                <a:cxn ang="0">
                  <a:pos x="236" y="314"/>
                </a:cxn>
                <a:cxn ang="0">
                  <a:pos x="228" y="308"/>
                </a:cxn>
                <a:cxn ang="0">
                  <a:pos x="208" y="300"/>
                </a:cxn>
                <a:cxn ang="0">
                  <a:pos x="190" y="274"/>
                </a:cxn>
                <a:cxn ang="0">
                  <a:pos x="160" y="250"/>
                </a:cxn>
                <a:cxn ang="0">
                  <a:pos x="188" y="244"/>
                </a:cxn>
                <a:cxn ang="0">
                  <a:pos x="220" y="218"/>
                </a:cxn>
                <a:cxn ang="0">
                  <a:pos x="236" y="180"/>
                </a:cxn>
                <a:cxn ang="0">
                  <a:pos x="252" y="174"/>
                </a:cxn>
                <a:cxn ang="0">
                  <a:pos x="262" y="162"/>
                </a:cxn>
                <a:cxn ang="0">
                  <a:pos x="302" y="88"/>
                </a:cxn>
                <a:cxn ang="0">
                  <a:pos x="306" y="82"/>
                </a:cxn>
                <a:cxn ang="0">
                  <a:pos x="304" y="64"/>
                </a:cxn>
                <a:cxn ang="0">
                  <a:pos x="280" y="48"/>
                </a:cxn>
                <a:cxn ang="0">
                  <a:pos x="68" y="164"/>
                </a:cxn>
                <a:cxn ang="0">
                  <a:pos x="56" y="154"/>
                </a:cxn>
                <a:cxn ang="0">
                  <a:pos x="16" y="82"/>
                </a:cxn>
                <a:cxn ang="0">
                  <a:pos x="14" y="74"/>
                </a:cxn>
                <a:cxn ang="0">
                  <a:pos x="18" y="66"/>
                </a:cxn>
                <a:cxn ang="0">
                  <a:pos x="68" y="64"/>
                </a:cxn>
                <a:cxn ang="0">
                  <a:pos x="180" y="286"/>
                </a:cxn>
                <a:cxn ang="0">
                  <a:pos x="192" y="296"/>
                </a:cxn>
                <a:cxn ang="0">
                  <a:pos x="112" y="308"/>
                </a:cxn>
                <a:cxn ang="0">
                  <a:pos x="114" y="296"/>
                </a:cxn>
                <a:cxn ang="0">
                  <a:pos x="126" y="286"/>
                </a:cxn>
                <a:cxn ang="0">
                  <a:pos x="222" y="56"/>
                </a:cxn>
                <a:cxn ang="0">
                  <a:pos x="222" y="172"/>
                </a:cxn>
                <a:cxn ang="0">
                  <a:pos x="222" y="174"/>
                </a:cxn>
                <a:cxn ang="0">
                  <a:pos x="208" y="208"/>
                </a:cxn>
                <a:cxn ang="0">
                  <a:pos x="178" y="232"/>
                </a:cxn>
                <a:cxn ang="0">
                  <a:pos x="152" y="236"/>
                </a:cxn>
                <a:cxn ang="0">
                  <a:pos x="116" y="226"/>
                </a:cxn>
                <a:cxn ang="0">
                  <a:pos x="90" y="198"/>
                </a:cxn>
                <a:cxn ang="0">
                  <a:pos x="84" y="172"/>
                </a:cxn>
                <a:cxn ang="0">
                  <a:pos x="82" y="56"/>
                </a:cxn>
                <a:cxn ang="0">
                  <a:pos x="222" y="56"/>
                </a:cxn>
                <a:cxn ang="0">
                  <a:pos x="290" y="82"/>
                </a:cxn>
                <a:cxn ang="0">
                  <a:pos x="250" y="154"/>
                </a:cxn>
                <a:cxn ang="0">
                  <a:pos x="238" y="164"/>
                </a:cxn>
                <a:cxn ang="0">
                  <a:pos x="280" y="64"/>
                </a:cxn>
                <a:cxn ang="0">
                  <a:pos x="290" y="70"/>
                </a:cxn>
                <a:cxn ang="0">
                  <a:pos x="290" y="80"/>
                </a:cxn>
              </a:cxnLst>
              <a:rect l="0" t="0" r="r" b="b"/>
              <a:pathLst>
                <a:path w="306" h="322">
                  <a:moveTo>
                    <a:pt x="280" y="48"/>
                  </a:moveTo>
                  <a:lnTo>
                    <a:pt x="238" y="4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0"/>
                  </a:lnTo>
                  <a:lnTo>
                    <a:pt x="22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2"/>
                  </a:lnTo>
                  <a:lnTo>
                    <a:pt x="70" y="4"/>
                  </a:lnTo>
                  <a:lnTo>
                    <a:pt x="68" y="8"/>
                  </a:lnTo>
                  <a:lnTo>
                    <a:pt x="68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16" y="50"/>
                  </a:lnTo>
                  <a:lnTo>
                    <a:pt x="8" y="56"/>
                  </a:lnTo>
                  <a:lnTo>
                    <a:pt x="2" y="6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8" y="168"/>
                  </a:lnTo>
                  <a:lnTo>
                    <a:pt x="54" y="174"/>
                  </a:lnTo>
                  <a:lnTo>
                    <a:pt x="62" y="178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2" y="194"/>
                  </a:lnTo>
                  <a:lnTo>
                    <a:pt x="78" y="208"/>
                  </a:lnTo>
                  <a:lnTo>
                    <a:pt x="86" y="218"/>
                  </a:lnTo>
                  <a:lnTo>
                    <a:pt x="96" y="228"/>
                  </a:lnTo>
                  <a:lnTo>
                    <a:pt x="106" y="236"/>
                  </a:lnTo>
                  <a:lnTo>
                    <a:pt x="118" y="244"/>
                  </a:lnTo>
                  <a:lnTo>
                    <a:pt x="132" y="248"/>
                  </a:lnTo>
                  <a:lnTo>
                    <a:pt x="146" y="250"/>
                  </a:lnTo>
                  <a:lnTo>
                    <a:pt x="146" y="272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4" y="274"/>
                  </a:lnTo>
                  <a:lnTo>
                    <a:pt x="106" y="280"/>
                  </a:lnTo>
                  <a:lnTo>
                    <a:pt x="100" y="290"/>
                  </a:lnTo>
                  <a:lnTo>
                    <a:pt x="98" y="300"/>
                  </a:lnTo>
                  <a:lnTo>
                    <a:pt x="98" y="308"/>
                  </a:lnTo>
                  <a:lnTo>
                    <a:pt x="78" y="308"/>
                  </a:lnTo>
                  <a:lnTo>
                    <a:pt x="78" y="308"/>
                  </a:lnTo>
                  <a:lnTo>
                    <a:pt x="72" y="310"/>
                  </a:lnTo>
                  <a:lnTo>
                    <a:pt x="70" y="314"/>
                  </a:lnTo>
                  <a:lnTo>
                    <a:pt x="70" y="314"/>
                  </a:lnTo>
                  <a:lnTo>
                    <a:pt x="72" y="320"/>
                  </a:lnTo>
                  <a:lnTo>
                    <a:pt x="78" y="322"/>
                  </a:lnTo>
                  <a:lnTo>
                    <a:pt x="98" y="322"/>
                  </a:lnTo>
                  <a:lnTo>
                    <a:pt x="114" y="322"/>
                  </a:lnTo>
                  <a:lnTo>
                    <a:pt x="192" y="322"/>
                  </a:lnTo>
                  <a:lnTo>
                    <a:pt x="208" y="322"/>
                  </a:lnTo>
                  <a:lnTo>
                    <a:pt x="228" y="322"/>
                  </a:lnTo>
                  <a:lnTo>
                    <a:pt x="228" y="322"/>
                  </a:lnTo>
                  <a:lnTo>
                    <a:pt x="234" y="320"/>
                  </a:lnTo>
                  <a:lnTo>
                    <a:pt x="236" y="314"/>
                  </a:lnTo>
                  <a:lnTo>
                    <a:pt x="236" y="314"/>
                  </a:lnTo>
                  <a:lnTo>
                    <a:pt x="234" y="310"/>
                  </a:lnTo>
                  <a:lnTo>
                    <a:pt x="228" y="308"/>
                  </a:lnTo>
                  <a:lnTo>
                    <a:pt x="208" y="30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6" y="290"/>
                  </a:lnTo>
                  <a:lnTo>
                    <a:pt x="200" y="280"/>
                  </a:lnTo>
                  <a:lnTo>
                    <a:pt x="190" y="274"/>
                  </a:lnTo>
                  <a:lnTo>
                    <a:pt x="180" y="272"/>
                  </a:lnTo>
                  <a:lnTo>
                    <a:pt x="160" y="272"/>
                  </a:lnTo>
                  <a:lnTo>
                    <a:pt x="160" y="250"/>
                  </a:lnTo>
                  <a:lnTo>
                    <a:pt x="160" y="250"/>
                  </a:lnTo>
                  <a:lnTo>
                    <a:pt x="174" y="248"/>
                  </a:lnTo>
                  <a:lnTo>
                    <a:pt x="188" y="244"/>
                  </a:lnTo>
                  <a:lnTo>
                    <a:pt x="200" y="236"/>
                  </a:lnTo>
                  <a:lnTo>
                    <a:pt x="210" y="228"/>
                  </a:lnTo>
                  <a:lnTo>
                    <a:pt x="220" y="218"/>
                  </a:lnTo>
                  <a:lnTo>
                    <a:pt x="228" y="208"/>
                  </a:lnTo>
                  <a:lnTo>
                    <a:pt x="232" y="194"/>
                  </a:lnTo>
                  <a:lnTo>
                    <a:pt x="236" y="180"/>
                  </a:lnTo>
                  <a:lnTo>
                    <a:pt x="236" y="180"/>
                  </a:lnTo>
                  <a:lnTo>
                    <a:pt x="244" y="178"/>
                  </a:lnTo>
                  <a:lnTo>
                    <a:pt x="252" y="174"/>
                  </a:lnTo>
                  <a:lnTo>
                    <a:pt x="258" y="168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262" y="162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2" y="88"/>
                  </a:lnTo>
                  <a:lnTo>
                    <a:pt x="306" y="82"/>
                  </a:lnTo>
                  <a:lnTo>
                    <a:pt x="306" y="74"/>
                  </a:lnTo>
                  <a:lnTo>
                    <a:pt x="306" y="74"/>
                  </a:lnTo>
                  <a:lnTo>
                    <a:pt x="304" y="64"/>
                  </a:lnTo>
                  <a:lnTo>
                    <a:pt x="298" y="56"/>
                  </a:lnTo>
                  <a:lnTo>
                    <a:pt x="290" y="50"/>
                  </a:lnTo>
                  <a:lnTo>
                    <a:pt x="280" y="48"/>
                  </a:lnTo>
                  <a:lnTo>
                    <a:pt x="280" y="48"/>
                  </a:lnTo>
                  <a:close/>
                  <a:moveTo>
                    <a:pt x="68" y="164"/>
                  </a:moveTo>
                  <a:lnTo>
                    <a:pt x="68" y="164"/>
                  </a:lnTo>
                  <a:lnTo>
                    <a:pt x="62" y="160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56" y="15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6" y="70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26" y="64"/>
                  </a:lnTo>
                  <a:lnTo>
                    <a:pt x="68" y="64"/>
                  </a:lnTo>
                  <a:lnTo>
                    <a:pt x="68" y="164"/>
                  </a:lnTo>
                  <a:close/>
                  <a:moveTo>
                    <a:pt x="180" y="286"/>
                  </a:moveTo>
                  <a:lnTo>
                    <a:pt x="180" y="286"/>
                  </a:lnTo>
                  <a:lnTo>
                    <a:pt x="186" y="288"/>
                  </a:lnTo>
                  <a:lnTo>
                    <a:pt x="190" y="290"/>
                  </a:lnTo>
                  <a:lnTo>
                    <a:pt x="192" y="296"/>
                  </a:lnTo>
                  <a:lnTo>
                    <a:pt x="194" y="300"/>
                  </a:lnTo>
                  <a:lnTo>
                    <a:pt x="194" y="308"/>
                  </a:lnTo>
                  <a:lnTo>
                    <a:pt x="112" y="308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14" y="296"/>
                  </a:lnTo>
                  <a:lnTo>
                    <a:pt x="116" y="290"/>
                  </a:lnTo>
                  <a:lnTo>
                    <a:pt x="120" y="288"/>
                  </a:lnTo>
                  <a:lnTo>
                    <a:pt x="126" y="286"/>
                  </a:lnTo>
                  <a:lnTo>
                    <a:pt x="152" y="286"/>
                  </a:lnTo>
                  <a:lnTo>
                    <a:pt x="180" y="286"/>
                  </a:lnTo>
                  <a:close/>
                  <a:moveTo>
                    <a:pt x="222" y="56"/>
                  </a:moveTo>
                  <a:lnTo>
                    <a:pt x="222" y="170"/>
                  </a:lnTo>
                  <a:lnTo>
                    <a:pt x="222" y="170"/>
                  </a:lnTo>
                  <a:lnTo>
                    <a:pt x="222" y="172"/>
                  </a:lnTo>
                  <a:lnTo>
                    <a:pt x="222" y="172"/>
                  </a:lnTo>
                  <a:lnTo>
                    <a:pt x="222" y="174"/>
                  </a:lnTo>
                  <a:lnTo>
                    <a:pt x="222" y="174"/>
                  </a:lnTo>
                  <a:lnTo>
                    <a:pt x="220" y="186"/>
                  </a:lnTo>
                  <a:lnTo>
                    <a:pt x="216" y="198"/>
                  </a:lnTo>
                  <a:lnTo>
                    <a:pt x="208" y="208"/>
                  </a:lnTo>
                  <a:lnTo>
                    <a:pt x="200" y="218"/>
                  </a:lnTo>
                  <a:lnTo>
                    <a:pt x="190" y="226"/>
                  </a:lnTo>
                  <a:lnTo>
                    <a:pt x="178" y="232"/>
                  </a:lnTo>
                  <a:lnTo>
                    <a:pt x="166" y="234"/>
                  </a:lnTo>
                  <a:lnTo>
                    <a:pt x="152" y="236"/>
                  </a:lnTo>
                  <a:lnTo>
                    <a:pt x="152" y="236"/>
                  </a:lnTo>
                  <a:lnTo>
                    <a:pt x="140" y="234"/>
                  </a:lnTo>
                  <a:lnTo>
                    <a:pt x="128" y="232"/>
                  </a:lnTo>
                  <a:lnTo>
                    <a:pt x="116" y="226"/>
                  </a:lnTo>
                  <a:lnTo>
                    <a:pt x="106" y="218"/>
                  </a:lnTo>
                  <a:lnTo>
                    <a:pt x="98" y="208"/>
                  </a:lnTo>
                  <a:lnTo>
                    <a:pt x="90" y="198"/>
                  </a:lnTo>
                  <a:lnTo>
                    <a:pt x="86" y="186"/>
                  </a:lnTo>
                  <a:lnTo>
                    <a:pt x="84" y="174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0"/>
                  </a:lnTo>
                  <a:lnTo>
                    <a:pt x="82" y="56"/>
                  </a:lnTo>
                  <a:lnTo>
                    <a:pt x="82" y="14"/>
                  </a:lnTo>
                  <a:lnTo>
                    <a:pt x="222" y="14"/>
                  </a:lnTo>
                  <a:lnTo>
                    <a:pt x="222" y="56"/>
                  </a:lnTo>
                  <a:close/>
                  <a:moveTo>
                    <a:pt x="290" y="80"/>
                  </a:moveTo>
                  <a:lnTo>
                    <a:pt x="290" y="80"/>
                  </a:lnTo>
                  <a:lnTo>
                    <a:pt x="290" y="82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50" y="154"/>
                  </a:lnTo>
                  <a:lnTo>
                    <a:pt x="244" y="160"/>
                  </a:lnTo>
                  <a:lnTo>
                    <a:pt x="238" y="164"/>
                  </a:lnTo>
                  <a:lnTo>
                    <a:pt x="238" y="64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84" y="64"/>
                  </a:lnTo>
                  <a:lnTo>
                    <a:pt x="288" y="66"/>
                  </a:lnTo>
                  <a:lnTo>
                    <a:pt x="290" y="70"/>
                  </a:lnTo>
                  <a:lnTo>
                    <a:pt x="292" y="74"/>
                  </a:lnTo>
                  <a:lnTo>
                    <a:pt x="292" y="74"/>
                  </a:lnTo>
                  <a:lnTo>
                    <a:pt x="290" y="80"/>
                  </a:lnTo>
                  <a:lnTo>
                    <a:pt x="290" y="80"/>
                  </a:lnTo>
                  <a:close/>
                </a:path>
              </a:pathLst>
            </a:custGeom>
            <a:solidFill>
              <a:srgbClr val="DCD6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146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547429" y="3397154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>
                <p:ext uri="{D42A27DB-BD31-4B8C-83A1-F6EECF244321}">
                  <p14:modId xmlns:p14="http://schemas.microsoft.com/office/powerpoint/2010/main" val="1915873969"/>
                </p:ext>
              </p:extLst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7" y="2122930"/>
            <a:ext cx="4891011" cy="6639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33" y="2088083"/>
            <a:ext cx="6850514" cy="368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6603022" y="1726460"/>
            <a:ext cx="5336932" cy="5141824"/>
            <a:chOff x="5621670" y="1726460"/>
            <a:chExt cx="5951640" cy="5519891"/>
          </a:xfrm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 flipH="1">
              <a:off x="7472272" y="3617583"/>
              <a:ext cx="2909755" cy="3628768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rgbClr val="40414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 37"/>
            <p:cNvGrpSpPr/>
            <p:nvPr/>
          </p:nvGrpSpPr>
          <p:grpSpPr>
            <a:xfrm>
              <a:off x="8751285" y="3986830"/>
              <a:ext cx="753604" cy="752100"/>
              <a:chOff x="6467617" y="2698859"/>
              <a:chExt cx="565203" cy="564075"/>
            </a:xfrm>
          </p:grpSpPr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rgbClr val="DCD6CC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rgbClr val="DCD6CC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Freeform 63"/>
            <p:cNvSpPr>
              <a:spLocks noChangeAspect="1"/>
            </p:cNvSpPr>
            <p:nvPr/>
          </p:nvSpPr>
          <p:spPr bwMode="auto">
            <a:xfrm>
              <a:off x="6022658" y="4992077"/>
              <a:ext cx="779160" cy="75612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rgbClr val="4041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任意多边形 55"/>
            <p:cNvSpPr/>
            <p:nvPr/>
          </p:nvSpPr>
          <p:spPr>
            <a:xfrm rot="4450783">
              <a:off x="5692739" y="4532536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 38"/>
            <p:cNvGrpSpPr/>
            <p:nvPr/>
          </p:nvGrpSpPr>
          <p:grpSpPr>
            <a:xfrm>
              <a:off x="10380536" y="2612194"/>
              <a:ext cx="851407" cy="752800"/>
              <a:chOff x="7689555" y="1667882"/>
              <a:chExt cx="638555" cy="564600"/>
            </a:xfrm>
            <a:solidFill>
              <a:srgbClr val="404146"/>
            </a:solidFill>
          </p:grpSpPr>
          <p:sp>
            <p:nvSpPr>
              <p:cNvPr id="48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7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7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7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7"/>
                    </a:moveTo>
                    <a:cubicBezTo>
                      <a:pt x="1142318" y="432017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7" y="1174404"/>
                      <a:pt x="432017" y="1282894"/>
                    </a:cubicBezTo>
                    <a:cubicBezTo>
                      <a:pt x="432017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7"/>
                      <a:pt x="1250808" y="432017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任意多边形 56"/>
            <p:cNvSpPr/>
            <p:nvPr/>
          </p:nvSpPr>
          <p:spPr>
            <a:xfrm rot="13721046" flipH="1">
              <a:off x="9969176" y="224182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 39"/>
            <p:cNvGrpSpPr/>
            <p:nvPr/>
          </p:nvGrpSpPr>
          <p:grpSpPr>
            <a:xfrm>
              <a:off x="6576909" y="2990749"/>
              <a:ext cx="625945" cy="752801"/>
              <a:chOff x="4836835" y="1951798"/>
              <a:chExt cx="469459" cy="564601"/>
            </a:xfrm>
            <a:solidFill>
              <a:srgbClr val="404146"/>
            </a:solidFill>
          </p:grpSpPr>
          <p:sp>
            <p:nvSpPr>
              <p:cNvPr id="55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任意多边形 58"/>
            <p:cNvSpPr/>
            <p:nvPr/>
          </p:nvSpPr>
          <p:spPr>
            <a:xfrm rot="8278261">
              <a:off x="6167053" y="2627778"/>
              <a:ext cx="1533065" cy="1675203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rgbClr val="404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66"/>
            <p:cNvSpPr/>
            <p:nvPr/>
          </p:nvSpPr>
          <p:spPr>
            <a:xfrm rot="10800000">
              <a:off x="8196110" y="1726460"/>
              <a:ext cx="1450781" cy="1585289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rgbClr val="BC1F2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492144" y="1099180"/>
            <a:ext cx="237176" cy="446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zh-CN" altLang="zh-CN" sz="23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1" y="1943337"/>
            <a:ext cx="9106781" cy="42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049530" y="5215559"/>
            <a:ext cx="595035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dirty="0">
              <a:solidFill>
                <a:srgbClr val="4041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02871" y="2845982"/>
            <a:ext cx="45111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8000" dirty="0">
                <a:solidFill>
                  <a:srgbClr val="BC1F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HANKS</a:t>
            </a:r>
            <a:endParaRPr lang="zh-CN" altLang="en-US" sz="8000" dirty="0">
              <a:solidFill>
                <a:srgbClr val="BC1F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69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6017" y="3072390"/>
            <a:ext cx="5156050" cy="1898920"/>
            <a:chOff x="1177468" y="3916451"/>
            <a:chExt cx="5156050" cy="1898920"/>
          </a:xfrm>
        </p:grpSpPr>
        <p:grpSp>
          <p:nvGrpSpPr>
            <p:cNvPr id="47" name="组合 46"/>
            <p:cNvGrpSpPr/>
            <p:nvPr/>
          </p:nvGrpSpPr>
          <p:grpSpPr>
            <a:xfrm>
              <a:off x="1177468" y="3916451"/>
              <a:ext cx="2183218" cy="580095"/>
              <a:chOff x="1177468" y="3916451"/>
              <a:chExt cx="2183218" cy="58009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177468" y="3986522"/>
                <a:ext cx="767446" cy="506189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rgbClr val="DCD5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>
                  <a:solidFill>
                    <a:srgbClr val="DCD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44914" y="3916451"/>
                <a:ext cx="1415772" cy="580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任务目标</a:t>
                </a:r>
                <a:endParaRPr lang="en-US" altLang="zh-CN" sz="2400" dirty="0">
                  <a:solidFill>
                    <a:srgbClr val="404146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3252453" y="4592920"/>
              <a:ext cx="2194739" cy="580095"/>
              <a:chOff x="3252453" y="4592920"/>
              <a:chExt cx="2194739" cy="58009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252453" y="4662990"/>
                <a:ext cx="767446" cy="506189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DCD5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rgbClr val="DCD5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031420" y="4592920"/>
                <a:ext cx="1415772" cy="580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solidFill>
                      <a:srgbClr val="404146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最终成果</a:t>
                </a:r>
                <a:endParaRPr lang="en-US" altLang="zh-CN" sz="2400" dirty="0">
                  <a:solidFill>
                    <a:srgbClr val="404146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148787" y="5239251"/>
              <a:ext cx="184731" cy="576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400" dirty="0">
                <a:solidFill>
                  <a:srgbClr val="404146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792" y="1265389"/>
            <a:ext cx="5712312" cy="1138739"/>
            <a:chOff x="0" y="2382012"/>
            <a:chExt cx="5712312" cy="1138739"/>
          </a:xfrm>
        </p:grpSpPr>
        <p:sp>
          <p:nvSpPr>
            <p:cNvPr id="14" name="文本框 13"/>
            <p:cNvSpPr txBox="1"/>
            <p:nvPr/>
          </p:nvSpPr>
          <p:spPr>
            <a:xfrm>
              <a:off x="1155615" y="2658977"/>
              <a:ext cx="4556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spc="-30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 </a:t>
              </a:r>
              <a:r>
                <a:rPr lang="zh-CN" altLang="en-US" sz="5000" spc="-30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0" y="2382012"/>
              <a:ext cx="1061356" cy="1061356"/>
              <a:chOff x="-276965" y="-276965"/>
              <a:chExt cx="1061356" cy="106135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41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8606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0625" y="1959429"/>
            <a:ext cx="7191375" cy="31350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2700" y="891666"/>
            <a:ext cx="4652970" cy="1080463"/>
            <a:chOff x="-12700" y="891666"/>
            <a:chExt cx="4652970" cy="1080463"/>
          </a:xfrm>
        </p:grpSpPr>
        <p:sp>
          <p:nvSpPr>
            <p:cNvPr id="13" name="文本框 12"/>
            <p:cNvSpPr txBox="1"/>
            <p:nvPr/>
          </p:nvSpPr>
          <p:spPr>
            <a:xfrm>
              <a:off x="1098916" y="891666"/>
              <a:ext cx="354135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 </a:t>
              </a:r>
              <a:r>
                <a:rPr lang="zh-CN" altLang="en-US" sz="500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任务目标</a:t>
              </a:r>
              <a:endParaRPr lang="en-US" altLang="zh-CN" sz="500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12700" y="910773"/>
              <a:ext cx="1061356" cy="1061356"/>
              <a:chOff x="-276965" y="0"/>
              <a:chExt cx="1061356" cy="106135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76965" y="784391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042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28141" cy="1138739"/>
            <a:chOff x="0" y="0"/>
            <a:chExt cx="3828141" cy="1138739"/>
          </a:xfrm>
        </p:grpSpPr>
        <p:sp>
          <p:nvSpPr>
            <p:cNvPr id="20" name="文本框 19"/>
            <p:cNvSpPr txBox="1"/>
            <p:nvPr/>
          </p:nvSpPr>
          <p:spPr>
            <a:xfrm>
              <a:off x="1155615" y="276965"/>
              <a:ext cx="267252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任务目标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2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1607859" y="1618583"/>
            <a:ext cx="4440563" cy="1669686"/>
            <a:chOff x="1607859" y="2206164"/>
            <a:chExt cx="4440563" cy="1669686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703109" y="2556529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607859" y="2556523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892533" y="2206164"/>
              <a:ext cx="4155889" cy="1669686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sz="1600" dirty="0"/>
                <a:t>完成一个微信小程序，提供面向应届毕业生的求职信息。信息</a:t>
              </a:r>
              <a:r>
                <a:rPr lang="zh-CN" altLang="zh-CN" sz="1600" dirty="0" smtClean="0"/>
                <a:t>来源从</a:t>
              </a:r>
              <a:r>
                <a:rPr lang="zh-CN" altLang="en-US" sz="1600" dirty="0" smtClean="0"/>
                <a:t>相关</a:t>
              </a:r>
              <a:r>
                <a:rPr lang="zh-CN" altLang="zh-CN" sz="1600" dirty="0" smtClean="0"/>
                <a:t>网络</a:t>
              </a:r>
              <a:r>
                <a:rPr lang="zh-CN" altLang="zh-CN" sz="1600" dirty="0"/>
                <a:t>爬取，在服务器端进行数据的收集、整理工作。在微信端进行信息的呈现，提供额外如查询、排序等功能。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2533" y="3548634"/>
            <a:ext cx="4251139" cy="1069522"/>
            <a:chOff x="1892533" y="3548634"/>
            <a:chExt cx="4251139" cy="1069522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6143672" y="3608844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48422" y="3608844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892533" y="3548634"/>
              <a:ext cx="4155889" cy="10695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dirty="0"/>
                <a:t> </a:t>
              </a:r>
              <a:r>
                <a:rPr lang="zh-CN" altLang="zh-CN" sz="1600" dirty="0"/>
                <a:t>服务器</a:t>
              </a:r>
              <a:r>
                <a:rPr lang="zh-CN" altLang="zh-CN" sz="1600" dirty="0" smtClean="0"/>
                <a:t>端使用</a:t>
              </a:r>
              <a:r>
                <a:rPr lang="en-US" altLang="zh-CN" sz="1600" dirty="0" smtClean="0"/>
                <a:t>python</a:t>
              </a:r>
              <a:r>
                <a:rPr lang="zh-CN" altLang="zh-CN" sz="1600" dirty="0" smtClean="0"/>
                <a:t>语言</a:t>
              </a:r>
              <a:r>
                <a:rPr lang="zh-CN" altLang="zh-CN" sz="1600" dirty="0"/>
                <a:t>，要求能熟练</a:t>
              </a:r>
              <a:r>
                <a:rPr lang="zh-CN" altLang="zh-CN" sz="1600" dirty="0" smtClean="0"/>
                <a:t>使用</a:t>
              </a:r>
              <a:r>
                <a:rPr lang="en-US" altLang="zh-CN" sz="1600" dirty="0" err="1" smtClean="0"/>
                <a:t>Scrapy</a:t>
              </a:r>
              <a:r>
                <a:rPr lang="zh-CN" altLang="zh-CN" sz="1600" dirty="0" smtClean="0"/>
                <a:t>爬虫</a:t>
              </a:r>
              <a:r>
                <a:rPr lang="zh-CN" altLang="zh-CN" sz="1600" dirty="0"/>
                <a:t>框架爬取相关数据，并保证更新时效。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07859" y="4970456"/>
            <a:ext cx="4440563" cy="981226"/>
            <a:chOff x="1607859" y="4970456"/>
            <a:chExt cx="4440563" cy="981226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1703109" y="4970456"/>
              <a:ext cx="0" cy="981226"/>
            </a:xfrm>
            <a:prstGeom prst="line">
              <a:avLst/>
            </a:prstGeom>
            <a:ln w="127000">
              <a:solidFill>
                <a:srgbClr val="404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607859" y="4970456"/>
              <a:ext cx="0" cy="981226"/>
            </a:xfrm>
            <a:prstGeom prst="line">
              <a:avLst/>
            </a:prstGeom>
            <a:ln w="63500">
              <a:solidFill>
                <a:srgbClr val="BC1F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892533" y="4998166"/>
              <a:ext cx="4155889" cy="715578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defTabSz="685681">
                <a:lnSpc>
                  <a:spcPct val="130000"/>
                </a:lnSpc>
              </a:pPr>
              <a:r>
                <a:rPr lang="zh-CN" altLang="zh-CN" dirty="0"/>
                <a:t> </a:t>
              </a:r>
              <a:r>
                <a:rPr lang="zh-CN" altLang="zh-CN" sz="1600" dirty="0"/>
                <a:t>微信端与用户交互，提供用户注册、信息查询、信息展示等功能。</a:t>
              </a:r>
              <a:endParaRPr lang="zh-CN" altLang="en-US" sz="1200" dirty="0">
                <a:solidFill>
                  <a:srgbClr val="4041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834946" y="1138739"/>
            <a:ext cx="3018783" cy="4224229"/>
            <a:chOff x="7834946" y="1138739"/>
            <a:chExt cx="3018783" cy="4224229"/>
          </a:xfrm>
        </p:grpSpPr>
        <p:sp>
          <p:nvSpPr>
            <p:cNvPr id="42" name="饼形 41"/>
            <p:cNvSpPr/>
            <p:nvPr/>
          </p:nvSpPr>
          <p:spPr>
            <a:xfrm>
              <a:off x="7834946" y="2434530"/>
              <a:ext cx="2890781" cy="2890781"/>
            </a:xfrm>
            <a:prstGeom prst="pie">
              <a:avLst>
                <a:gd name="adj1" fmla="val 0"/>
                <a:gd name="adj2" fmla="val 10797634"/>
              </a:avLst>
            </a:prstGeom>
            <a:solidFill>
              <a:srgbClr val="40414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rtlCol="0" anchor="ctr"/>
            <a:lstStyle/>
            <a:p>
              <a:pPr algn="ctr" defTabSz="914220"/>
              <a:endParaRPr lang="zh-CN" altLang="en-US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8543637" y="3274443"/>
              <a:ext cx="1367758" cy="1367758"/>
            </a:xfrm>
            <a:prstGeom prst="blockArc">
              <a:avLst>
                <a:gd name="adj1" fmla="val 14117055"/>
                <a:gd name="adj2" fmla="val 21368723"/>
                <a:gd name="adj3" fmla="val 6967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空心弧 45"/>
            <p:cNvSpPr/>
            <p:nvPr/>
          </p:nvSpPr>
          <p:spPr>
            <a:xfrm>
              <a:off x="8293775" y="3018231"/>
              <a:ext cx="1877970" cy="1877970"/>
            </a:xfrm>
            <a:prstGeom prst="blockArc">
              <a:avLst>
                <a:gd name="adj1" fmla="val 12956988"/>
                <a:gd name="adj2" fmla="val 21380772"/>
                <a:gd name="adj3" fmla="val 4605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空心弧 46"/>
            <p:cNvSpPr/>
            <p:nvPr/>
          </p:nvSpPr>
          <p:spPr>
            <a:xfrm>
              <a:off x="8050784" y="2781278"/>
              <a:ext cx="2354045" cy="2354045"/>
            </a:xfrm>
            <a:prstGeom prst="blockArc">
              <a:avLst>
                <a:gd name="adj1" fmla="val 16662247"/>
                <a:gd name="adj2" fmla="val 21383345"/>
                <a:gd name="adj3" fmla="val 4067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空心弧 47"/>
            <p:cNvSpPr/>
            <p:nvPr/>
          </p:nvSpPr>
          <p:spPr>
            <a:xfrm>
              <a:off x="7834946" y="2573354"/>
              <a:ext cx="2789614" cy="2789614"/>
            </a:xfrm>
            <a:prstGeom prst="blockArc">
              <a:avLst>
                <a:gd name="adj1" fmla="val 12662507"/>
                <a:gd name="adj2" fmla="val 21386541"/>
                <a:gd name="adj3" fmla="val 3380"/>
              </a:avLst>
            </a:prstGeom>
            <a:solidFill>
              <a:srgbClr val="404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8984111" y="2115700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8675547" y="1543748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68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9521509" y="1883891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9212945" y="1311939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78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V="1">
              <a:off x="10276921" y="2291064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9968357" y="1719112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43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flipV="1">
              <a:off x="8314159" y="1710691"/>
              <a:ext cx="0" cy="1225711"/>
            </a:xfrm>
            <a:prstGeom prst="line">
              <a:avLst/>
            </a:prstGeom>
            <a:ln w="12700">
              <a:solidFill>
                <a:srgbClr val="404146"/>
              </a:solidFill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005595" y="1138739"/>
              <a:ext cx="88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404146"/>
                  </a:solidFill>
                </a:rPr>
                <a:t>89</a:t>
              </a:r>
              <a:r>
                <a:rPr lang="en-US" altLang="zh-CN" sz="2000" dirty="0">
                  <a:solidFill>
                    <a:srgbClr val="404146"/>
                  </a:solidFill>
                </a:rPr>
                <a:t>%</a:t>
              </a:r>
              <a:endParaRPr lang="zh-CN" altLang="en-US" sz="2000" dirty="0">
                <a:solidFill>
                  <a:srgbClr val="4041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7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0625" y="1959429"/>
            <a:ext cx="7191375" cy="31350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12700" y="891666"/>
            <a:ext cx="4761974" cy="1080463"/>
            <a:chOff x="-12700" y="891666"/>
            <a:chExt cx="4761974" cy="1080463"/>
          </a:xfrm>
        </p:grpSpPr>
        <p:sp>
          <p:nvSpPr>
            <p:cNvPr id="13" name="文本框 12"/>
            <p:cNvSpPr txBox="1"/>
            <p:nvPr/>
          </p:nvSpPr>
          <p:spPr>
            <a:xfrm>
              <a:off x="1098916" y="891666"/>
              <a:ext cx="36503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 </a:t>
              </a:r>
              <a:r>
                <a:rPr lang="zh-CN" altLang="en-US" sz="500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最终成果</a:t>
              </a:r>
              <a:endParaRPr lang="zh-CN" altLang="en-US" sz="500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-12700" y="910773"/>
              <a:ext cx="1061356" cy="1061356"/>
              <a:chOff x="-276965" y="0"/>
              <a:chExt cx="1061356" cy="106135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-276965" y="784391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8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8737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7547429" y="3838599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/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2" y="1503040"/>
            <a:ext cx="2682717" cy="47752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28" y="1503040"/>
            <a:ext cx="2639476" cy="47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7547429" y="3838599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/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7" y="1503040"/>
            <a:ext cx="2650622" cy="4711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181" y="1503040"/>
            <a:ext cx="2703725" cy="47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7547429" y="3838599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/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4" y="1640492"/>
            <a:ext cx="2650622" cy="47218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676" y="1640492"/>
            <a:ext cx="2656447" cy="4721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693" y="1640492"/>
            <a:ext cx="2642373" cy="47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3866614" cy="1138739"/>
            <a:chOff x="0" y="0"/>
            <a:chExt cx="3866614" cy="1138739"/>
          </a:xfrm>
        </p:grpSpPr>
        <p:sp>
          <p:nvSpPr>
            <p:cNvPr id="10" name="文本框 9"/>
            <p:cNvSpPr txBox="1"/>
            <p:nvPr/>
          </p:nvSpPr>
          <p:spPr>
            <a:xfrm>
              <a:off x="1155615" y="276965"/>
              <a:ext cx="2710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000" dirty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最终</a:t>
              </a:r>
              <a:r>
                <a:rPr lang="zh-CN" altLang="en-US" sz="5000" spc="-150" dirty="0" smtClean="0">
                  <a:solidFill>
                    <a:srgbClr val="BC1F26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成果</a:t>
              </a:r>
              <a:endParaRPr lang="zh-CN" altLang="en-US" sz="5000" spc="-150" dirty="0">
                <a:solidFill>
                  <a:srgbClr val="BC1F2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1061356" cy="1061356"/>
              <a:chOff x="-276965" y="-276965"/>
              <a:chExt cx="1061356" cy="106135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-276965" y="-276965"/>
                <a:ext cx="276965" cy="276965"/>
              </a:xfrm>
              <a:prstGeom prst="rect">
                <a:avLst/>
              </a:prstGeom>
              <a:solidFill>
                <a:srgbClr val="404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D5CB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0" y="0"/>
                <a:ext cx="784391" cy="784391"/>
              </a:xfrm>
              <a:prstGeom prst="rect">
                <a:avLst/>
              </a:prstGeom>
              <a:solidFill>
                <a:srgbClr val="BC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0260" y="144362"/>
                <a:ext cx="678669" cy="515286"/>
                <a:chOff x="12380459" y="4917004"/>
                <a:chExt cx="1543050" cy="1171575"/>
              </a:xfrm>
              <a:solidFill>
                <a:srgbClr val="DCD6CC"/>
              </a:solidFill>
            </p:grpSpPr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>
                  <a:off x="12380459" y="4917004"/>
                  <a:ext cx="1528763" cy="754063"/>
                </a:xfrm>
                <a:custGeom>
                  <a:avLst/>
                  <a:gdLst>
                    <a:gd name="T0" fmla="*/ 2114 w 4228"/>
                    <a:gd name="T1" fmla="*/ 0 h 2085"/>
                    <a:gd name="T2" fmla="*/ 4228 w 4228"/>
                    <a:gd name="T3" fmla="*/ 919 h 2085"/>
                    <a:gd name="T4" fmla="*/ 2114 w 4228"/>
                    <a:gd name="T5" fmla="*/ 2085 h 2085"/>
                    <a:gd name="T6" fmla="*/ 0 w 4228"/>
                    <a:gd name="T7" fmla="*/ 919 h 2085"/>
                    <a:gd name="T8" fmla="*/ 2114 w 4228"/>
                    <a:gd name="T9" fmla="*/ 0 h 2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28" h="2085">
                      <a:moveTo>
                        <a:pt x="2114" y="0"/>
                      </a:moveTo>
                      <a:lnTo>
                        <a:pt x="4228" y="919"/>
                      </a:lnTo>
                      <a:lnTo>
                        <a:pt x="2114" y="2085"/>
                      </a:lnTo>
                      <a:lnTo>
                        <a:pt x="0" y="919"/>
                      </a:lnTo>
                      <a:lnTo>
                        <a:pt x="211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" name="Freeform 6"/>
                <p:cNvSpPr>
                  <a:spLocks/>
                </p:cNvSpPr>
                <p:nvPr/>
              </p:nvSpPr>
              <p:spPr bwMode="auto">
                <a:xfrm>
                  <a:off x="12594771" y="5525016"/>
                  <a:ext cx="1120775" cy="563563"/>
                </a:xfrm>
                <a:custGeom>
                  <a:avLst/>
                  <a:gdLst>
                    <a:gd name="T0" fmla="*/ 383 w 3102"/>
                    <a:gd name="T1" fmla="*/ 0 h 1556"/>
                    <a:gd name="T2" fmla="*/ 1541 w 3102"/>
                    <a:gd name="T3" fmla="*/ 652 h 1556"/>
                    <a:gd name="T4" fmla="*/ 2704 w 3102"/>
                    <a:gd name="T5" fmla="*/ 0 h 1556"/>
                    <a:gd name="T6" fmla="*/ 3102 w 3102"/>
                    <a:gd name="T7" fmla="*/ 760 h 1556"/>
                    <a:gd name="T8" fmla="*/ 1541 w 3102"/>
                    <a:gd name="T9" fmla="*/ 1556 h 1556"/>
                    <a:gd name="T10" fmla="*/ 0 w 3102"/>
                    <a:gd name="T11" fmla="*/ 755 h 1556"/>
                    <a:gd name="T12" fmla="*/ 383 w 3102"/>
                    <a:gd name="T13" fmla="*/ 0 h 1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02" h="1556">
                      <a:moveTo>
                        <a:pt x="383" y="0"/>
                      </a:moveTo>
                      <a:lnTo>
                        <a:pt x="1541" y="652"/>
                      </a:lnTo>
                      <a:lnTo>
                        <a:pt x="2704" y="0"/>
                      </a:lnTo>
                      <a:lnTo>
                        <a:pt x="3102" y="760"/>
                      </a:lnTo>
                      <a:lnTo>
                        <a:pt x="1541" y="1556"/>
                      </a:lnTo>
                      <a:lnTo>
                        <a:pt x="0" y="755"/>
                      </a:lnTo>
                      <a:lnTo>
                        <a:pt x="3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Rectangle 7"/>
                <p:cNvSpPr>
                  <a:spLocks noChangeArrowheads="1"/>
                </p:cNvSpPr>
                <p:nvPr/>
              </p:nvSpPr>
              <p:spPr bwMode="auto">
                <a:xfrm>
                  <a:off x="13848896" y="5253554"/>
                  <a:ext cx="28575" cy="1412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/>
                <p:cNvSpPr>
                  <a:spLocks/>
                </p:cNvSpPr>
                <p:nvPr/>
              </p:nvSpPr>
              <p:spPr bwMode="auto">
                <a:xfrm>
                  <a:off x="13801271" y="5417066"/>
                  <a:ext cx="122238" cy="587375"/>
                </a:xfrm>
                <a:custGeom>
                  <a:avLst/>
                  <a:gdLst>
                    <a:gd name="T0" fmla="*/ 0 w 339"/>
                    <a:gd name="T1" fmla="*/ 1623 h 1623"/>
                    <a:gd name="T2" fmla="*/ 339 w 339"/>
                    <a:gd name="T3" fmla="*/ 1623 h 1623"/>
                    <a:gd name="T4" fmla="*/ 239 w 339"/>
                    <a:gd name="T5" fmla="*/ 0 h 1623"/>
                    <a:gd name="T6" fmla="*/ 100 w 339"/>
                    <a:gd name="T7" fmla="*/ 0 h 1623"/>
                    <a:gd name="T8" fmla="*/ 0 w 339"/>
                    <a:gd name="T9" fmla="*/ 1623 h 1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9" h="1623">
                      <a:moveTo>
                        <a:pt x="0" y="1623"/>
                      </a:moveTo>
                      <a:lnTo>
                        <a:pt x="339" y="1623"/>
                      </a:lnTo>
                      <a:lnTo>
                        <a:pt x="239" y="0"/>
                      </a:lnTo>
                      <a:lnTo>
                        <a:pt x="100" y="0"/>
                      </a:lnTo>
                      <a:lnTo>
                        <a:pt x="0" y="1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8" name="组合 67"/>
          <p:cNvGrpSpPr/>
          <p:nvPr/>
        </p:nvGrpSpPr>
        <p:grpSpPr>
          <a:xfrm>
            <a:off x="7547429" y="3838599"/>
            <a:ext cx="4644571" cy="2957857"/>
            <a:chOff x="7192761" y="1624650"/>
            <a:chExt cx="4644571" cy="2957857"/>
          </a:xfrm>
          <a:solidFill>
            <a:srgbClr val="404146"/>
          </a:solidFill>
        </p:grpSpPr>
        <p:graphicFrame>
          <p:nvGraphicFramePr>
            <p:cNvPr id="69" name="图表 68"/>
            <p:cNvGraphicFramePr/>
            <p:nvPr>
              <p:extLst/>
            </p:nvPr>
          </p:nvGraphicFramePr>
          <p:xfrm>
            <a:off x="7192761" y="1787461"/>
            <a:ext cx="4613676" cy="27950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0" name="矩形标注 69"/>
            <p:cNvSpPr/>
            <p:nvPr/>
          </p:nvSpPr>
          <p:spPr>
            <a:xfrm>
              <a:off x="11111618" y="1624650"/>
              <a:ext cx="725714" cy="576696"/>
            </a:xfrm>
            <a:prstGeom prst="wedgeRectCallout">
              <a:avLst>
                <a:gd name="adj1" fmla="val -20833"/>
                <a:gd name="adj2" fmla="val 80118"/>
              </a:avLst>
            </a:prstGeom>
            <a:solidFill>
              <a:srgbClr val="BC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DCD5CB"/>
                  </a:solidFill>
                </a:rPr>
                <a:t>TEXT</a:t>
              </a:r>
              <a:endParaRPr lang="zh-CN" altLang="en-US" b="1" dirty="0">
                <a:solidFill>
                  <a:srgbClr val="DCD5CB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4" y="1628766"/>
            <a:ext cx="2509471" cy="4419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628766"/>
            <a:ext cx="2488382" cy="441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7" y="1628766"/>
            <a:ext cx="2477502" cy="44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3f5449d639590d3c351d22c35db334616fad7"/>
  <p:tag name="ISPRING_RESOURCE_PATHS_HASH_PRESENTER" val="b0617f9b67814c89d0d5dc9ff089a3296e522636"/>
  <p:tag name="ISPRING_PLAYERS_CUSTOMIZATION" val="UEsDBBQAAgAIALqOsUhS8+efTQQAANgQAAAdAAAAdW5pdmVyc2FsL2NvbW1vbl9tZXNzYWdlcy5sbmetWOtu2zYU/l+g70AIKLABW9oOaFEMiQNaYmwisuRKdJzsAoGRGJuoJGa6uM1+7Wn2YHuSHVKyY6ctJCUBbMOk/H3n8Nzp49MvWYo2oiilyk+st0dvLCTyWCUyX51YC3b28wcLlRXPE56qXJxYubLQ6ejli+OU56uarwR8f/kCoeNMlCUsy5Fe3a+RTE6s+Tiy/dkce1eR60/8aEwn1shW2S3P75CrVuqP4odf3n/48vbd+x+PX7fIPkThDLvuIRUyTO/e9CDyWOC7EbARN/LIJbNG+nMYzl8wl3rEGrVfhqHnAbmwRvqzE7cIAuKxKHSpQyIaRp7PjC1cwohjja5UjdZ8I1Cl0EaKz6haC/BkJQuBylQm5kGsYCOvRZcwx59h6kUBCVlAbUZ9zxqFqijufjK0vK7WqgBxJUpkya9TkRiZEDPm+W0hShDNK4gpBK9qLeGXKuMyP+oUHeAl9SYR8303jIjnbHesEckT5BRcixnIEuCQBEBQ8FIUj8BGJsoMHOE0HcYwpZOpC2+mVZjK1TqFdzVUjzkBH8xF3oWCGCEBRFcYLv3A0UYDUYijW16Wn1WRHMTHvqO6iKln+xCCNtsjZ5pjSww+llA5ikLEVRfZjIQhnpBo7F9CIEPe+UMQ/jmk2/kQxBUJIUVI2IXx8AWdYB3wOsW28b/Nr5jrcE7vEI9jwGnzbaSqS9jRJoUsMJlWHg0TE5KPC3Abxe530rhhBeua1UpuBOhRJKLoFASVxSaOjqKPC/pbdIapS5wIwsrxlxEzJU9LzPgdylWFeLLheSzQtYh5DbF+B88SmZhn2s9G/l+1/Bvxqq0qr9qC5Dnk8tVQfQ5q2DfUqkvQqapEdlt1idYGa9V/jBY6pr+rQp+jP05+aBMPB9R/Hs+UMqvTpuo+2T87zYb6qFOJJ1qqv7eeW5Owqa1jCgVrLFV/BIFuqvsHNMC0P4p6ZyBo3pRoqOE0vxkg0/NbAk+hx3JcgKkOVLgAEw7AL8k4pAxmo6W4LmXVOXaYbGwc9G3XxjDnpaIS98l4LW4UTDip4Jtm+oAuZDzd6dC94eagVTDKXFDZA8JVEzxAmcoM9E96cC5mZGuBpsAfnGSp6jQxyZvKT6bIg23rTHw9Nt0UKjO7KS+3wds0mdOnaNEcLmiEzge0/13+9fbPXvo93kshwYE9jWzs2UQP+jpX054gSAFtCpeFkYvHGg65kPEqXkMzvVF1nvQkamZ1h5xhIGvPHApexOv//vm3J8cDTZpd1O7+OogEEltXQbIj+91TlSj/7CJheHyIM4s+qPZus8X1vOowClH4LHcI3rSWTGWwddQtF4K8dRpmDNvTGeQBDIBDgDMcnEMJM8P3MKSx6jDI7hI5BPSwU3Ri4SiMziPsOObyDNmUyvhT0wQTuCLE7S06hVt0XzJ7ij0onA/4RCKrgYSm12zLCmRus77P283XrWe3Ks1/EMev9/6S+B9QSwMEFAACAAgAuo6xSKHjFIpeAwAAiA0AACcAAAB1bml2ZXJzYWwvZmxhc2hfcHVibGlzaGluZ19zZXR0aW5ncy54bWzVV81yGjkQvvMUKqVyDGOyzq7jAly79lBLhWAKyN/JJUYNo7JGmpU0EHLap8mD5UnSGgEeEscZO6EqOVCgVvfX/92iffY+k2QJxgqtOrTVPKIEVKK5UIsOfTXtPTmhxDqmOJNaQYcqTclZt9HOi5kUNp2Ac8hqCcIoe5q7Dk2dy0+jaLVaNYXNjb/VsnCIb5uJzqLcgAXlwES5ZGv8cuscLN0g1ADAT6bVRqzbaBDSDkgvNS8kEMHRciW8U0z2JLMpjQLbjCXXC6MLxc+11IaYxaxDH7VOWs9b/2x5AtSFyED5mNguEj3ZnTLOhbeCyYn4ACQFsUjR3NbRMSUrwV3aoU+PPQyyR1/DlODBd+ZhzjUGQbkNfgaOceZYOAaFBuZgMBtgu84UgKB7tAqng/duRwgkvlYsE8kUb4gPVYdeTK/GcS8ex8Pz+OrVeBBMrS0x7U8HcS2Zf9+N4vGgP3xxNb28HEz7oxup0oeKte1o3/E2BkgXpuoec44lKcbRbcNQpWy55lrtRcCfyUxLrIU5kxawrLMZ8CHLoFIdk2uhesjZomSOfsh1h/5tBJOUCMekSHbCtphZJ1xZhb0qJ0EsbBcgLyf0Rn0ITpIyY6Fq1vbG+hJIum90ITlZ64JIcQ3EaYLuFxn+SoFUa4XMjc5KKpazI1YK1LgUsAJ+VoZ0A/gtRe9QRVagJPZOLsEFDf8V4gOZwVwbxAW2xE5DurABv3kv4JxZewPKtjY+ngz6F/FVf3gRv33sHWR8ybB67weOCYcsdwfBZ2uitNvKYTgSVlgok8IFL+/q+NZ8eBqsyAoZ0vyzk1GBPmBKDqPlPon5rgW11aZsWTaib64SGltQYEoCJl4kOC6E2kzjGoAJU0QruSYswalmfVsvhS4sUkIDB2j7cAuDPBGqPC1wtKFGw8HUgjxqPf3j+Nmff508P21Gn/7/+OROoc28H0nm1YWBf37nlqgt+cVG+o7cHTtmt2e+nr/tyO+F29eE3y2/5JYYjePXdTI5jN9OaxVRPKkFd1mH6/JFHa5xWGujykqrZQKOwUVoaxyEUmTCAf+ZRf2AMvmh10SoscOUyQF9/pHW+G1cDqfdu3TvIdqObn25+5tMKJFhIPwQ3j33u8+Oj/Bpe+tVo4Fo+/+euo3PUEsDBBQAAgAIALqOsUjPhV37swIAAFQKAAAhAAAAdW5pdmVyc2FsL2ZsYXNoX3NraW5fc2V0dGluZ3MueG1slVZRT9swEH7fr6i6d6ICYiCZSksGEhIbaCDeneSaWHXsyL6U9d/PTpzFbpslrVUJf/d95/P57grRWybWXxYLkkku1RsgMlFoi/TYguX3y7RBlOIikwJB4IWQqqJ8uf762H5I1DKnVHIHaq5mQzMYjomT1ePlzRyJOyNJrq6v4jFBJquaiv2zLORFSrNtoWQjciMzIrPGZOW+BsWZ2E5egjONTwhVENPVN7vmSWoFWoMN6ebBrkkVpynweRk+0AxHnSXbMc2wlcXXdo3JalpAmOTV7epuFY/zhfF+tgDhDxrqQ2zXKJXTPaiznMu6qc+pkVrJwiY01Fze2TWp4ZLmpv2M4Daxa1JgL2QPmnw8l54fl3Z5JPen3/fEtquS/NXm9WAg2EdPOaxRNUCiftfZdCk/Xxo0/QHrDeXaEHxoIL2aoF9po3s3ITbwfsMnE7nvyyED5UPypoKkC9hzF+IDP0nidlb4Tv9hXoQKdg70QhzAgfnL5PWI6YED842zHF4E3x9HcGjqRP0jx9Q95//zb6wgqNnmztrveqs96dm2rvbPdkhPqmQOa23jeWcV2IcjUYt1MUVHQRFBd6ygyKT4aXnpvr2NJtGBwRXb6dIiyJDDqYprYzRzOojZ7qcLsvtZGO7W7Rdopvj9kiLSrKzMz5JeLpzOtIlxs4xOK+ycNHRQT2IjPU0b2JioomoL6l1KrudKhESYTZZdd43RSeQlgUSns0yck1PpF02Vgnowr8ZAuyyHWMcrWVFy88UPBp+Qh4IRY6fE0rgTlPGe7QGuBICqrOz7q9t0lqrhyDjsoO99D2gvPHYzok2NjpXbd3yGDfoF55BZFelGxVAqPi80nBB8mLhkOHR8Q1j0znFY9UhT3d4saPx+Cg+eg7ncTzNbev4ga/eukgLHxn6cQQPa/yb/AlBLAwQUAAIACAC6jrFIz6NaUTEDAACZDAAAJgAAAHVuaXZlcnNhbC9odG1sX3B1Ymxpc2hpbmdfc2V0dGluZ3MueG1szVdfUxoxEH/nU2TS8VFOWttaB3BaPaeMVBnE1j454bJwGXPJNcmB9Kmfph+sn6SbCyhUi6ejnT4wcJvd3/75ZXeP5t5VJskEjBVatWijvkUJqERzocYtejY43NyhxDqmOJNaQYsqTcleu9bMi6EUNj0F51DVEoRRdjd3LZo6l+9G0XQ6rQubG3+qZeEQ39YTnUW5AQvKgYlyyWb45WY5WDpHqACAn0yruVm7ViOkGZA+aV5IIIJj5Er4pJj86DJJo6A1ZMnl2OhC8X0ttSFmPGzRF42dxrvGh4VOQDoQGShfEttGoRe7Xca58EEweSq+A0lBjFOMtrG1TclUcJe26MttD4Pq0W2YEjykzjzMvsYaKDfHz8AxzhwLj8GhgREYJANs25kCEHRFtqTp4MpdC4KIzxTLRDLAE+Ir1aIHg4t+fBj34+P9+OKs3w2hVrYYdAbduJLNx6+9uN/tHB9dDE5OuoNO78aqzGEp2ma0mngTC6QLs5wec44lKdbRLcqwLFlojbRaqYB/JkMt8SqMmLRAyQgDlbMWfW8Ek5QIx6RIrk8dM2Nwh0JiCt62UR8pR28AQ7pJyoyFZUeLE+tJTdpfdCE5memCSHEJxGmCCRUZ/kqBLLNPRkZnpVQy64iVggOZCJgC3yuLNAf8m6Ov6CIr0BKbIZfggodvhfhOhjDSBnGBTbB1UC5swK8/CDhn1t6AskWMG6fdzkF80Tk+iM83fIKMTxjex4eBI4WQ5e5Z8NmMKO0WdliOhBUWSlK44OVZldzqj6fBiqyQgeanJmMJ+hkpeR4vDyHm3ggqu03ZpGxE31wlNLagQEoCJh4k2O5CzedrBcCEKaKVnBGW4Jyyvq0nQhcWJaGBA7R9fITBnghVPo1xk6FHw8FUgtxqvHy1/frN2513u/Xo14+fm2uN5hO8J5l3F0b4/tq5X9nyjx1zj92arXG9OW7P32bkp/Xdg99vi38093v9+HMVbo7j80GlaxGfVoI7qaJ1clRFqx8WVW9pSVUKAQfbODQqjjYpMuGAP+U1fQTx6zd+uBZPRPwzZrH2+v6/SYSn6/e7lRe6ZnTnG3AN5at/J9q131BLAwQUAAIACAC6jrFI4W/ADpABAAAPBgAAHwAAAHVuaXZlcnNhbC9odG1sX3NraW5fc2V0dGluZ3MuanONlE1vwjAMhu/8iiq7Tkh8iMGO7UCaxGHSdpt2SIspFWkSJaGjQ/z3Ne2AJriD+tK8ffLacRUfekH1kIQEz8Ghfq/Xb+661sBqRu3g0dWZ1deUaf9Dbj8QzbIVfGQ5sIwD8ZDi5HmWjxeicXYzEl6bxuW7tdUtPyKQOohELBSiaWxzgYDfiLbHNv+cxV7rXM2ZWp2Od8YI3k8EN8BNnwuV05ohD4v6aR/Rg0UB6ga6pgk4pmE0WAwnXeTFMYpG41HY5hKRS8rLpUhFP6bJNlVix1cNXbFVtOlNKUFVv3zbVSDLtHk1kPuJR082ukmpQGv4yzuZ20BhRmNg/7bIQx3jm3SR6cyc6HBso01LmsJVlwbTwWwQuhivvO7lDOxNQ8xDGw7BaAnqHishd/KOHyiVSG1HrtDhzAaKMkFXGU8bbhrZQDlbrLXt6vXloC9DG8S5QsK7QhvkSuZdowO7955mnKF0yqq9rEvs0mOzEM0rEE12zqDrMWL8MWLXnwGhxtBkk1fToar361Zl7vg99o6/UEsDBBQAAgAIALqOsU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LqOsUiUE7MiaQAAAG4AAAAcAAAAdW5pdmVyc2FsL2xvY2FsX3NldHRpbmdzLnhtbA3MMQ6DMAxA0Z1TWN4p7daBwMZWltIDWMRFkRwbkYDg9mT7w9Nv+zMKHLylYOrw9XgisM7mgy4Of9NQvxFSJvUkpuxQDaHvqlZsJvlyzgUmWIUu3iaOJTKPFIscdhGo4VNe/8Aem666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6jrFI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LuOsUgKnmvOIwsAAEwgAAAXAAAAdW5pdmVyc2FsL3VuaXZlcnNhbC5wbmftmX9Ykucax1/7sewnmmtSGqT94NrJNLRE569lbtWupWdtS5um6Zu4JohkIqSoLZeWqJXXNCfB2VbajqWhC38Raiqs8cM1l4qvSknqDJAQBQWU8zK3XTvXOefP8x9/8DzX81z35+Z7v/fzPvd9weW/hx9av2bLGgAA1h85HHYMAFa4AcBykv1r8I4iv50AT3Zpxw6FArVS10l4sSLpwNEDAMApWWuOXwmvV6cePpEGABs6rR87IenOaQBAPz8SduAjaqx6OOIOwXCgXdtI/OpWgmUX/Ygx0uXOboj/+bknt1+/tZ7YwGl6r8PTmL/mxM5tt7YhHbOUnw+8s330m53IsDdfW9Ga6sY7nur2yxutqfF31jqnCMwpZ6/rdrVlaG5mJvFpGcb5jnzTCDNtXOyvYZ2WZkjFMdBdwb3okMGs2eQ4edYUp4dN7Vmuscr0a7z9JoO/963O87w33FjnX05OPoJ3Aef95zu9w9270noWxs69C2/kirYMP98Rap6pDrkptVrc9/o2JMZF8+TG0RXwaqD8CbqWrlLgqpzs4KU+cSY/uWG11c60K9Q6rXZcBo+HCxzg8e3QPOvWRncredXBzeo+z97K7Qizh8dtbjbEhtgQG2JDbIgNsSE2xIbYEBtiQ2yIDbEhNsSG2BAb8v9EyF/bay+U08eMJl8c2vhsvBWR86nOUGIePJkUWKudEyhcSzK4W2HLmBGjK5mSTfmYIQwxd8waNOdQ/uNbRR6ininTP5EllqsTTwIOFZQEp9J1D/NDAun3M2q0VKGCRURYf2g1XF6FbkmOY/IZZJQ/l8iVJIOsGkpxFkohnwmE2mpubu/q7ZeH0HMzWrVNSdDyfX3pWWhL6dkHTkB7JYk3kMmwS9AeQtBPtQzDpKxeeMoMTZlWLsDcx3sCFeQe7io/3sG4A/unoKfhAHBPG/pTY91cNEIKctXJDYnFj+dwIxOF2bBC2cWWv+Gh5a6x5JVf1twEgE8UV36R6epBH0j/QOYtxJuje7gL7mH2z55d2X0nRr0C+Gkze9PezHAKAw+1+UaPDzAmBk3GLHvHZX5NMi3VviF9OXA/TvGzGVx0LSA20O/DNsiixkQxNyfSvevNkfnaDNJUDlRHmHqoWYQYkOB7mXe7i6RYePDGPRcgd+GtcUQCs0J90frln2WtnySgVaF5N5AX4rsuueBSCIujAXIZb260sLGZphsf7w+ZvlZK67L3g1TUwDxZix0wwPbiGa5N6u6DvhDCGqosCZVFbUFLlUcLHSAFr9cT5AZBIwusVb4G3uxI6U+pg9TJ2+Xh45t1xYl4w0peAiWQNSa3zPRUNZZgW+lLqvxmcKzhe3hTApErxraqcL2XHaKnWi3ESgyLOvp0PztIwAMrZHS7uhtbSzKmEW3aykrLYjWa5RrXMJnR8ruTJnE/udj5BndB5NRmGZzJMd+LkPuq5YuvKiQhIYutlehFvYZJC+ksaZt/kWzALvJi8UjD/qoiNtQr9Yac4WCk3ijRgGCWKAJdIexiMBc00/Hvo00kM+0hOp/cptBreecfirmFqsLuxGB0aF4UTRggT5/2LTwpTAoxySSlEcHNNL0sqTmBbx7zIqHoMx+Ea79GxC1GY/BChXgO8dyyMOpchzpBMmseGSfEhGHrQZ/zyJXp6nQtvVHhXUJde0CRxQi1BeiyBYVRoHE65iwz10u0zqJT5AQ10/075N2EnLuSMn+Rd5/bqbwLsNi1aQ3YqpK3fQQD44mZh64iQRm6uojDx/a8c3JG5xZW8KX2QqnCZxtXiMh+dVGS1hOUkWCmZQZazLpKITon6/x10TCJMipR44UiT1jm6PecIPkf4qTVhlfpTNADI+gsQCihMntOMBbV8SwnR99QCpVT9wqM2dyFibiF2ceBypp1gnqQ4cBhGXh402k4kyfKsFxSszrcMaEiuMHDh5uZV7DzEUFYlmhhcTWeCeYUsf7xGVhf45CuTxKRPV0a2W/8sSld2ecS/omQqNTq2JYs3XcR9JfrdeT94vCW5mEVVdatosYwfcsmG9g+1nch1d8058vAciNyy2ucBOwkx4S5EpJl/rFadHkeWX3zsFfkqrsXOzcG4km9fiWy4BOVe9LKZqO48+6OCVF6hbdFH+y6YZObQCMgsJnvwgkVBRl4LYJ+oepW+gCKbX6BqdaRDZU3z6W1yrT1hTJtkx/RozcpJAmvfA14dhbf00rZL/A7gcJ0dm50Fuw2gEbjDhozDAHpPAw+LkonzdjLy2O6HWWlM+rGT5n9BPZvqUOC0ULQBcLVxjR9mDeAgtziV3uBd+vuRgV8lIfEm17sc++6Yq8VnaH8/NesvM9eYFZYT7qoIkgz+PSmYPrrK6Ij0xsdBEjMhEK3rY+0JyoFjelNVta4llGx2Z6kbiQpMqpK8xk3og8vYiYytE3lahREq7bnjEjjCf1Gfh+pE9nb3/uGe5eIK6RVnxQQMvvwJCGSbceh/9yy0OwwUkx+IPlfT15OnzvYOxHbigTpO7vOfvMwKvx6+e4tZU7TaqcprPSta7E5pxTTxxlq0tWB7j8iF1E82CD8bgnqSWVtdeWVm+1Axs5nd0MQIEclpx8q0LZiIUy1o9txQSRRGnxj+gvnWKo6Lx0+sAxEVZaKI0wJ4Iy9vPFvCSH0NC76+0TjAKBcl6mhnzYOJTuDTMoy3la3S2PE1yF5MZnlNDm7aVPG+cJHNIn+8SChooHBIQiN713CUi47KNZcxQp4yrl63qZE8h17bDZuKQc/QnKtVFLkgos9qZwXlvNnbktwfG3R5GrPjEYSXRndW5oSi+NzKRSeCr7VpB7dmZuVZ0Ty8t+fD81a4Wbm+2lF5MHVrzxCPUi3kaA/Fg3qKQy1KbY2FwmaPrtyUqIXLunJFosik4s5W936oCbktXgVm+N1aWzPbhGlJLdhyJBaAAvD4E0KD/eussaRTPn4uKSyrnZehYXLonhqLRVOD69Ui/7h9oqeKvmkPp6bAgCemuVeppFONCt4VUAJeTrzk3VIzFOQpSbdh2eFfmc4I0T++Hwz+Rh/iM/8R9wvv18t1BjIBPL2gEP8mO69VV7QfaLYR/94TqeHvMpMJ9pWJsraytd7F2pb9/6pKOOhKQjDXq8V+9SVN8j+88rHx1z3XdzuX+krUC1J0yt6EcH76BsoqqVrn2MSX0REGLppvDOOo5K9EKvCcZNg4mDW88K4IWtBwmCClNoFTY7lBdEFRNktk/oGoBBLniZ298txdBRFjDfFWwtIptFoqjY954UVfGh+Cck5zQa+KYLfkkYc8q2SlNmNfEoJRD2yXm+q/kav+XmHSAkBbY37uALa62n0ZXxhb+c69GfBq4ObjIVjbAT5qVjfAWcKnIWbi6+mLp4scGjv2GQp3aJcKj8u7NV/qdtI+vNlcUL/7aHAKtwIzjdgl2GyXnN0OXAK153Ga+0gQP14kWslPbh/xD805qkohffeGhLrYFw9birzLmiNasPE+LWc4K65dXkySl0RDS9CFWpJgdBU4aAVGBz7+Bg1rchQsnU055gi2KAd2QcAlAwVLJOl+wHku79w8NKrXd1qR70qIo/ADdgGkLftHMNtlDdxTbglQeC7dbSbD3czqXci9yE6am7BTVN++pdSxx6wX/dDnF4t7/7itx6uvfa/tHoxpgEh6X2MdUcl+hXRzzc+qIvALPtjmTJsfHLO3QrzGYupRN009eV31dU+VvOYvl83gMywAuzinCykQmp1nfrBtzgPxQN7rEDOe/VoPK2Ent1ibSXbaUXWf9CVYMN8zrGs7tx5Hj/f6uLIO+FhtaGnPv8XUEsDBBQAAgAIALuOsUhooHo6TQAAAGsAAAAbAAAAdW5pdmVyc2FsL3VuaXZlcnNhbC5wbmcueG1ss7GvyM1RKEstKs7Mz7NVMtQzULK34+WyKShKLctMLVeoAIoZ6RlAgJJCpa2SCRK3PDOlJAOowsDYGCGYkZqZnlFiq2RubgoX1AeaCQBQSwECAAAUAAIACAC6jrFIUvPnn00EAADYEAAAHQAAAAAAAAABAAAAAAAAAAAAdW5pdmVyc2FsL2NvbW1vbl9tZXNzYWdlcy5sbmdQSwECAAAUAAIACAC6jrFIoeMUil4DAACIDQAAJwAAAAAAAAABAAAAAACIBAAAdW5pdmVyc2FsL2ZsYXNoX3B1Ymxpc2hpbmdfc2V0dGluZ3MueG1sUEsBAgAAFAACAAgAuo6xSM+FXfuzAgAAVAoAACEAAAAAAAAAAQAAAAAAKwgAAHVuaXZlcnNhbC9mbGFzaF9za2luX3NldHRpbmdzLnhtbFBLAQIAABQAAgAIALqOsUjPo1pRMQMAAJkMAAAmAAAAAAAAAAEAAAAAAB0LAAB1bml2ZXJzYWwvaHRtbF9wdWJsaXNoaW5nX3NldHRpbmdzLnhtbFBLAQIAABQAAgAIALqOsUjhb8AOkAEAAA8GAAAfAAAAAAAAAAEAAAAAAJIOAAB1bml2ZXJzYWwvaHRtbF9za2luX3NldHRpbmdzLmpzUEsBAgAAFAACAAgAuo6xSD08L9HBAAAA5QEAABoAAAAAAAAAAQAAAAAAXxAAAHVuaXZlcnNhbC9pMThuX3ByZXNldHMueG1sUEsBAgAAFAACAAgAuo6xSJQTsyJpAAAAbgAAABwAAAAAAAAAAQAAAAAAWBEAAHVuaXZlcnNhbC9sb2NhbF9zZXR0aW5ncy54bWxQSwECAAAUAAIACABElFdHI7RO+/sCAACwCAAAFAAAAAAAAAABAAAAAAD7EQAAdW5pdmVyc2FsL3BsYXllci54bWxQSwECAAAUAAIACAC6jrFINdvZrWgBAADzAgAAKQAAAAAAAAABAAAAAAAoFQAAdW5pdmVyc2FsL3NraW5fY3VzdG9taXphdGlvbl9zZXR0aW5ncy54bWxQSwECAAAUAAIACAC7jrFICp5rziMLAABMIAAAFwAAAAAAAAAAAAAAAADXFgAAdW5pdmVyc2FsL3VuaXZlcnNhbC5wbmdQSwECAAAUAAIACAC7jrFIaKB6Ok0AAABrAAAAGwAAAAAAAAABAAAAAAAvIgAAdW5pdmVyc2FsL3VuaXZlcnNhbC5wbmcueG1sUEsFBgAAAAALAAsASQMAALUiAAAAAA=="/>
  <p:tag name="ISPRING_ULTRA_SCORM_COURSE_ID" val="B10BDA74-0263-4BAB-BD4F-D9F798754F5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1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478</Words>
  <Application>Microsoft Office PowerPoint</Application>
  <PresentationFormat>宽屏</PresentationFormat>
  <Paragraphs>189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宋体</vt:lpstr>
      <vt:lpstr>微软雅黑</vt:lpstr>
      <vt:lpstr>微软雅黑 Light</vt:lpstr>
      <vt:lpstr>Arial</vt:lpstr>
      <vt:lpstr>Calibri</vt:lpstr>
      <vt:lpstr>Century Gothic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>熊猫办公</dc:creator>
  <cp:keywords>www.tukuppt.com</cp:keywords>
  <cp:lastModifiedBy>sun pengpeng</cp:lastModifiedBy>
  <cp:revision>76</cp:revision>
  <dcterms:created xsi:type="dcterms:W3CDTF">2015-10-27T06:10:52Z</dcterms:created>
  <dcterms:modified xsi:type="dcterms:W3CDTF">2020-01-06T14:28:40Z</dcterms:modified>
</cp:coreProperties>
</file>